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72e3973fb4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c838a18ae449e1"/>
  </p:sldMasterIdLst>
  <p:sldIdLst>
    <p:sldId xmlns:r="http://schemas.openxmlformats.org/officeDocument/2006/relationships" id="256" r:id="Rf7523dbb7757424e"/>
    <p:sldId xmlns:r="http://schemas.openxmlformats.org/officeDocument/2006/relationships" id="257" r:id="R5f03e17270fc42f9"/>
    <p:sldId xmlns:r="http://schemas.openxmlformats.org/officeDocument/2006/relationships" id="258" r:id="Rbf46043151ce44dd"/>
    <p:sldId xmlns:r="http://schemas.openxmlformats.org/officeDocument/2006/relationships" id="259" r:id="Rb135977a46a24cf5"/>
    <p:sldId xmlns:r="http://schemas.openxmlformats.org/officeDocument/2006/relationships" id="260" r:id="R4ab5ad2a16ea4dfe"/>
    <p:sldId xmlns:r="http://schemas.openxmlformats.org/officeDocument/2006/relationships" id="261" r:id="R1d8484cb504949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c838a18ae449e1" /><Relationship Type="http://schemas.openxmlformats.org/officeDocument/2006/relationships/slide" Target="/ppt/slides/slide1.xml" Id="Rf7523dbb7757424e" /><Relationship Type="http://schemas.openxmlformats.org/officeDocument/2006/relationships/slide" Target="/ppt/slides/slide2.xml" Id="R5f03e17270fc42f9" /><Relationship Type="http://schemas.openxmlformats.org/officeDocument/2006/relationships/slide" Target="/ppt/slides/slide3.xml" Id="Rbf46043151ce44dd" /><Relationship Type="http://schemas.openxmlformats.org/officeDocument/2006/relationships/slide" Target="/ppt/slides/slide4.xml" Id="Rb135977a46a24cf5" /><Relationship Type="http://schemas.openxmlformats.org/officeDocument/2006/relationships/slide" Target="/ppt/slides/slide5.xml" Id="R4ab5ad2a16ea4dfe" /><Relationship Type="http://schemas.openxmlformats.org/officeDocument/2006/relationships/slide" Target="/ppt/slides/slide6.xml" Id="R1d8484cb504949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e02ab2f4149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f4480d1d244e5" /><Relationship Type="http://schemas.openxmlformats.org/officeDocument/2006/relationships/theme" Target="/ppt/slideMasters/theme/theme1.xml" Id="R96ed847f52eb4c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3f4480d1d244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f2e57db224c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6b50fb2b54c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8fb9b949547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dd56799864b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df2c119854d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fb06c9fe34d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