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298fc6dde64f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e5c5ffc666496d"/>
  </p:sldMasterIdLst>
  <p:sldIdLst>
    <p:sldId xmlns:r="http://schemas.openxmlformats.org/officeDocument/2006/relationships" id="256" r:id="R8463a29f228d4d07"/>
    <p:sldId xmlns:r="http://schemas.openxmlformats.org/officeDocument/2006/relationships" id="257" r:id="R544251779e5244aa"/>
    <p:sldId xmlns:r="http://schemas.openxmlformats.org/officeDocument/2006/relationships" id="258" r:id="Rde77af8080e7449c"/>
    <p:sldId xmlns:r="http://schemas.openxmlformats.org/officeDocument/2006/relationships" id="259" r:id="R34cd0b78965f4b9d"/>
    <p:sldId xmlns:r="http://schemas.openxmlformats.org/officeDocument/2006/relationships" id="260" r:id="R9069d81f749447f5"/>
    <p:sldId xmlns:r="http://schemas.openxmlformats.org/officeDocument/2006/relationships" id="261" r:id="R0af02b6922bb43fd"/>
    <p:sldId xmlns:r="http://schemas.openxmlformats.org/officeDocument/2006/relationships" id="262" r:id="R9d1c24f3f73947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5c5ffc666496d" /><Relationship Type="http://schemas.openxmlformats.org/officeDocument/2006/relationships/slide" Target="/ppt/slides/slide1.xml" Id="R8463a29f228d4d07" /><Relationship Type="http://schemas.openxmlformats.org/officeDocument/2006/relationships/slide" Target="/ppt/slides/slide2.xml" Id="R544251779e5244aa" /><Relationship Type="http://schemas.openxmlformats.org/officeDocument/2006/relationships/slide" Target="/ppt/slides/slide3.xml" Id="Rde77af8080e7449c" /><Relationship Type="http://schemas.openxmlformats.org/officeDocument/2006/relationships/slide" Target="/ppt/slides/slide4.xml" Id="R34cd0b78965f4b9d" /><Relationship Type="http://schemas.openxmlformats.org/officeDocument/2006/relationships/slide" Target="/ppt/slides/slide5.xml" Id="R9069d81f749447f5" /><Relationship Type="http://schemas.openxmlformats.org/officeDocument/2006/relationships/slide" Target="/ppt/slides/slide6.xml" Id="R0af02b6922bb43fd" /><Relationship Type="http://schemas.openxmlformats.org/officeDocument/2006/relationships/slide" Target="/ppt/slides/slide7.xml" Id="R9d1c24f3f73947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466d120544f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b304ca781462b" /><Relationship Type="http://schemas.openxmlformats.org/officeDocument/2006/relationships/theme" Target="/ppt/slideMasters/theme/theme1.xml" Id="R103af03fcd5e4d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8b304ca78146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ce8a9a92849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545ee86a34c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3f312f44443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2601301ce47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7f1c8e3134b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e3d854e4443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b5bdf894944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