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c34eaa99c94f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52ef9c11004449"/>
  </p:sldMasterIdLst>
  <p:sldIdLst>
    <p:sldId xmlns:r="http://schemas.openxmlformats.org/officeDocument/2006/relationships" id="256" r:id="Rcf2943396aa14ee4"/>
    <p:sldId xmlns:r="http://schemas.openxmlformats.org/officeDocument/2006/relationships" id="257" r:id="Rccad364f1c68403b"/>
    <p:sldId xmlns:r="http://schemas.openxmlformats.org/officeDocument/2006/relationships" id="258" r:id="R74838bb5365a4594"/>
    <p:sldId xmlns:r="http://schemas.openxmlformats.org/officeDocument/2006/relationships" id="259" r:id="Rec31bee3e6b64c98"/>
    <p:sldId xmlns:r="http://schemas.openxmlformats.org/officeDocument/2006/relationships" id="260" r:id="Rb76c2145e5f64146"/>
    <p:sldId xmlns:r="http://schemas.openxmlformats.org/officeDocument/2006/relationships" id="261" r:id="Rc2874badf89245e3"/>
    <p:sldId xmlns:r="http://schemas.openxmlformats.org/officeDocument/2006/relationships" id="262" r:id="Rd598047566ca49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2ef9c11004449" /><Relationship Type="http://schemas.openxmlformats.org/officeDocument/2006/relationships/slide" Target="/ppt/slides/slide1.xml" Id="Rcf2943396aa14ee4" /><Relationship Type="http://schemas.openxmlformats.org/officeDocument/2006/relationships/slide" Target="/ppt/slides/slide2.xml" Id="Rccad364f1c68403b" /><Relationship Type="http://schemas.openxmlformats.org/officeDocument/2006/relationships/slide" Target="/ppt/slides/slide3.xml" Id="R74838bb5365a4594" /><Relationship Type="http://schemas.openxmlformats.org/officeDocument/2006/relationships/slide" Target="/ppt/slides/slide4.xml" Id="Rec31bee3e6b64c98" /><Relationship Type="http://schemas.openxmlformats.org/officeDocument/2006/relationships/slide" Target="/ppt/slides/slide5.xml" Id="Rb76c2145e5f64146" /><Relationship Type="http://schemas.openxmlformats.org/officeDocument/2006/relationships/slide" Target="/ppt/slides/slide6.xml" Id="Rc2874badf89245e3" /><Relationship Type="http://schemas.openxmlformats.org/officeDocument/2006/relationships/slide" Target="/ppt/slides/slide7.xml" Id="Rd598047566ca49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4484d0321544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5c37ffaf44972" /><Relationship Type="http://schemas.openxmlformats.org/officeDocument/2006/relationships/theme" Target="/ppt/slideMasters/theme/theme1.xml" Id="Re2e2b903651542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b5c37ffaf449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60ab432ad4e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b60d1a9f741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00c4590f046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21374da984c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320aa9a904d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2b9db702749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afa4ee6214a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ASKELADDEN &amp; CO HOLDCO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HOLDCO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26 858 151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664 545 418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665 152 797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MIDCO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928 678 024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