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a737cbd8de47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ee40abb5484d54"/>
  </p:sldMasterIdLst>
  <p:sldIdLst>
    <p:sldId xmlns:r="http://schemas.openxmlformats.org/officeDocument/2006/relationships" id="256" r:id="R3b479e00ebd74403"/>
    <p:sldId xmlns:r="http://schemas.openxmlformats.org/officeDocument/2006/relationships" id="257" r:id="R5b3f3be5fcdc424c"/>
    <p:sldId xmlns:r="http://schemas.openxmlformats.org/officeDocument/2006/relationships" id="258" r:id="Ra3d06bb2f6fe4173"/>
    <p:sldId xmlns:r="http://schemas.openxmlformats.org/officeDocument/2006/relationships" id="259" r:id="Ra9f17b747d044566"/>
    <p:sldId xmlns:r="http://schemas.openxmlformats.org/officeDocument/2006/relationships" id="260" r:id="R07e9956141fa4bb1"/>
    <p:sldId xmlns:r="http://schemas.openxmlformats.org/officeDocument/2006/relationships" id="261" r:id="R1564696d37de4016"/>
    <p:sldId xmlns:r="http://schemas.openxmlformats.org/officeDocument/2006/relationships" id="262" r:id="R36f316ce0a9e47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e40abb5484d54" /><Relationship Type="http://schemas.openxmlformats.org/officeDocument/2006/relationships/slide" Target="/ppt/slides/slide1.xml" Id="R3b479e00ebd74403" /><Relationship Type="http://schemas.openxmlformats.org/officeDocument/2006/relationships/slide" Target="/ppt/slides/slide2.xml" Id="R5b3f3be5fcdc424c" /><Relationship Type="http://schemas.openxmlformats.org/officeDocument/2006/relationships/slide" Target="/ppt/slides/slide3.xml" Id="Ra3d06bb2f6fe4173" /><Relationship Type="http://schemas.openxmlformats.org/officeDocument/2006/relationships/slide" Target="/ppt/slides/slide4.xml" Id="Ra9f17b747d044566" /><Relationship Type="http://schemas.openxmlformats.org/officeDocument/2006/relationships/slide" Target="/ppt/slides/slide5.xml" Id="R07e9956141fa4bb1" /><Relationship Type="http://schemas.openxmlformats.org/officeDocument/2006/relationships/slide" Target="/ppt/slides/slide6.xml" Id="R1564696d37de4016" /><Relationship Type="http://schemas.openxmlformats.org/officeDocument/2006/relationships/slide" Target="/ppt/slides/slide7.xml" Id="R36f316ce0a9e47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b74c34f7942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81ecf49744f96" /><Relationship Type="http://schemas.openxmlformats.org/officeDocument/2006/relationships/theme" Target="/ppt/slideMasters/theme/theme1.xml" Id="R09d694bb4e9a4d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981ecf49744f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14d2e157e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57496e06a49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a294b145b43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db8de146b47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b4da5339f44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8341c609947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e26c3ece042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