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0e1bd3baf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a8f567f3242cb"/>
  </p:sldMasterIdLst>
  <p:sldIdLst>
    <p:sldId xmlns:r="http://schemas.openxmlformats.org/officeDocument/2006/relationships" id="256" r:id="R9af7a63656294c3e"/>
    <p:sldId xmlns:r="http://schemas.openxmlformats.org/officeDocument/2006/relationships" id="257" r:id="Rfd32e23788f94b3b"/>
    <p:sldId xmlns:r="http://schemas.openxmlformats.org/officeDocument/2006/relationships" id="258" r:id="Raa68260f428a4d84"/>
    <p:sldId xmlns:r="http://schemas.openxmlformats.org/officeDocument/2006/relationships" id="259" r:id="R228626f57b214136"/>
    <p:sldId xmlns:r="http://schemas.openxmlformats.org/officeDocument/2006/relationships" id="260" r:id="Rf95cff3c08d3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a8f567f3242cb" /><Relationship Type="http://schemas.openxmlformats.org/officeDocument/2006/relationships/slide" Target="/ppt/slides/slide1.xml" Id="R9af7a63656294c3e" /><Relationship Type="http://schemas.openxmlformats.org/officeDocument/2006/relationships/slide" Target="/ppt/slides/slide2.xml" Id="Rfd32e23788f94b3b" /><Relationship Type="http://schemas.openxmlformats.org/officeDocument/2006/relationships/slide" Target="/ppt/slides/slide3.xml" Id="Raa68260f428a4d84" /><Relationship Type="http://schemas.openxmlformats.org/officeDocument/2006/relationships/slide" Target="/ppt/slides/slide4.xml" Id="R228626f57b214136" /><Relationship Type="http://schemas.openxmlformats.org/officeDocument/2006/relationships/slide" Target="/ppt/slides/slide5.xml" Id="Rf95cff3c08d3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90c5fc037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eac93b3844714" /><Relationship Type="http://schemas.openxmlformats.org/officeDocument/2006/relationships/theme" Target="/ppt/slideMasters/theme/theme1.xml" Id="R565cad0201dc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eac93b384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e7e25580f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98472fe6142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266c69e9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2dd1d27d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d312e281e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