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904897197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df66c8b654c96"/>
  </p:sldMasterIdLst>
  <p:sldIdLst>
    <p:sldId xmlns:r="http://schemas.openxmlformats.org/officeDocument/2006/relationships" id="256" r:id="Rf8edc3c03abc4d13"/>
    <p:sldId xmlns:r="http://schemas.openxmlformats.org/officeDocument/2006/relationships" id="257" r:id="R5048eab2c05d4c6f"/>
    <p:sldId xmlns:r="http://schemas.openxmlformats.org/officeDocument/2006/relationships" id="258" r:id="Rc2be38f55bfb40a0"/>
    <p:sldId xmlns:r="http://schemas.openxmlformats.org/officeDocument/2006/relationships" id="259" r:id="Rd9d000fa79744e15"/>
    <p:sldId xmlns:r="http://schemas.openxmlformats.org/officeDocument/2006/relationships" id="260" r:id="R0c945ffd9b8646d5"/>
    <p:sldId xmlns:r="http://schemas.openxmlformats.org/officeDocument/2006/relationships" id="261" r:id="Raf5127e852e3473d"/>
    <p:sldId xmlns:r="http://schemas.openxmlformats.org/officeDocument/2006/relationships" id="262" r:id="R324bd2d5f902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df66c8b654c96" /><Relationship Type="http://schemas.openxmlformats.org/officeDocument/2006/relationships/slide" Target="/ppt/slides/slide1.xml" Id="Rf8edc3c03abc4d13" /><Relationship Type="http://schemas.openxmlformats.org/officeDocument/2006/relationships/slide" Target="/ppt/slides/slide2.xml" Id="R5048eab2c05d4c6f" /><Relationship Type="http://schemas.openxmlformats.org/officeDocument/2006/relationships/slide" Target="/ppt/slides/slide3.xml" Id="Rc2be38f55bfb40a0" /><Relationship Type="http://schemas.openxmlformats.org/officeDocument/2006/relationships/slide" Target="/ppt/slides/slide4.xml" Id="Rd9d000fa79744e15" /><Relationship Type="http://schemas.openxmlformats.org/officeDocument/2006/relationships/slide" Target="/ppt/slides/slide5.xml" Id="R0c945ffd9b8646d5" /><Relationship Type="http://schemas.openxmlformats.org/officeDocument/2006/relationships/slide" Target="/ppt/slides/slide6.xml" Id="Raf5127e852e3473d" /><Relationship Type="http://schemas.openxmlformats.org/officeDocument/2006/relationships/slide" Target="/ppt/slides/slide7.xml" Id="R324bd2d5f902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3b145b359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28d3a6634bf5" /><Relationship Type="http://schemas.openxmlformats.org/officeDocument/2006/relationships/theme" Target="/ppt/slideMasters/theme/theme1.xml" Id="R948c948f1508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928d3a663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2a316f977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7c11c6af2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967afd795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1ae77919046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ee1f3705d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838bb0de6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49885601a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NORSTED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Skogheimvegen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