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7fd58a4ce4148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d48948e2f4245d0"/>
  </p:sldMasterIdLst>
  <p:sldIdLst>
    <p:sldId xmlns:r="http://schemas.openxmlformats.org/officeDocument/2006/relationships" id="256" r:id="Rbf5c5db460ae4cb5"/>
    <p:sldId xmlns:r="http://schemas.openxmlformats.org/officeDocument/2006/relationships" id="257" r:id="R818e6ce74aa74dd0"/>
    <p:sldId xmlns:r="http://schemas.openxmlformats.org/officeDocument/2006/relationships" id="258" r:id="R817a6f18fa5b47a7"/>
    <p:sldId xmlns:r="http://schemas.openxmlformats.org/officeDocument/2006/relationships" id="259" r:id="R2c506e9fae874a5b"/>
    <p:sldId xmlns:r="http://schemas.openxmlformats.org/officeDocument/2006/relationships" id="260" r:id="Rc3bdb38f6ceb4626"/>
    <p:sldId xmlns:r="http://schemas.openxmlformats.org/officeDocument/2006/relationships" id="261" r:id="R044b28feb2884b46"/>
    <p:sldId xmlns:r="http://schemas.openxmlformats.org/officeDocument/2006/relationships" id="262" r:id="Rc713c17b2e364a2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48948e2f4245d0" /><Relationship Type="http://schemas.openxmlformats.org/officeDocument/2006/relationships/slide" Target="/ppt/slides/slide1.xml" Id="Rbf5c5db460ae4cb5" /><Relationship Type="http://schemas.openxmlformats.org/officeDocument/2006/relationships/slide" Target="/ppt/slides/slide2.xml" Id="R818e6ce74aa74dd0" /><Relationship Type="http://schemas.openxmlformats.org/officeDocument/2006/relationships/slide" Target="/ppt/slides/slide3.xml" Id="R817a6f18fa5b47a7" /><Relationship Type="http://schemas.openxmlformats.org/officeDocument/2006/relationships/slide" Target="/ppt/slides/slide4.xml" Id="R2c506e9fae874a5b" /><Relationship Type="http://schemas.openxmlformats.org/officeDocument/2006/relationships/slide" Target="/ppt/slides/slide5.xml" Id="Rc3bdb38f6ceb4626" /><Relationship Type="http://schemas.openxmlformats.org/officeDocument/2006/relationships/slide" Target="/ppt/slides/slide6.xml" Id="R044b28feb2884b46" /><Relationship Type="http://schemas.openxmlformats.org/officeDocument/2006/relationships/slide" Target="/ppt/slides/slide7.xml" Id="Rc713c17b2e364a2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8a2a7698c2472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13ed1117ba4dab" /><Relationship Type="http://schemas.openxmlformats.org/officeDocument/2006/relationships/theme" Target="/ppt/slideMasters/theme/theme1.xml" Id="R4f813365e7444a9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f13ed1117ba4da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9a1d9dbebc47b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6bef74cd644b7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21164c3264423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46bb010d2e449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95c08763254b6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edfdb226c24c8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9703f796814d1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LABES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LABES HOLDING AS ble etablert [år] og holder til i Hafrsfjord.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44 430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44 430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LABES CLOVIS CHARLES P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Rappveien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4041 Hafrsfjord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928 844 722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LABES HOLDING AS</a:t>
            </a:r>
          </a:p>
        </p:txBody>
      </p:sp>
    </p:spTree>
  </p:cSld>
  <p:clrMapOvr>
    <a:masterClrMapping xmlns:a="http://schemas.openxmlformats.org/drawingml/2006/main"/>
  </p:clrMapOvr>
</p:sld>
</file>