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8704b0234949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39303102ed4ed5"/>
  </p:sldMasterIdLst>
  <p:sldIdLst>
    <p:sldId xmlns:r="http://schemas.openxmlformats.org/officeDocument/2006/relationships" id="256" r:id="R63dfacf3e0e24151"/>
    <p:sldId xmlns:r="http://schemas.openxmlformats.org/officeDocument/2006/relationships" id="257" r:id="R19e00350160c4e06"/>
    <p:sldId xmlns:r="http://schemas.openxmlformats.org/officeDocument/2006/relationships" id="258" r:id="Racb844115d4b4e07"/>
    <p:sldId xmlns:r="http://schemas.openxmlformats.org/officeDocument/2006/relationships" id="259" r:id="R073a35a9c8064f8e"/>
    <p:sldId xmlns:r="http://schemas.openxmlformats.org/officeDocument/2006/relationships" id="260" r:id="R24fe67371c7d4654"/>
    <p:sldId xmlns:r="http://schemas.openxmlformats.org/officeDocument/2006/relationships" id="261" r:id="R5c005f3294ba4ba4"/>
    <p:sldId xmlns:r="http://schemas.openxmlformats.org/officeDocument/2006/relationships" id="262" r:id="R1e86311a74db46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39303102ed4ed5" /><Relationship Type="http://schemas.openxmlformats.org/officeDocument/2006/relationships/slide" Target="/ppt/slides/slide1.xml" Id="R63dfacf3e0e24151" /><Relationship Type="http://schemas.openxmlformats.org/officeDocument/2006/relationships/slide" Target="/ppt/slides/slide2.xml" Id="R19e00350160c4e06" /><Relationship Type="http://schemas.openxmlformats.org/officeDocument/2006/relationships/slide" Target="/ppt/slides/slide3.xml" Id="Racb844115d4b4e07" /><Relationship Type="http://schemas.openxmlformats.org/officeDocument/2006/relationships/slide" Target="/ppt/slides/slide4.xml" Id="R073a35a9c8064f8e" /><Relationship Type="http://schemas.openxmlformats.org/officeDocument/2006/relationships/slide" Target="/ppt/slides/slide5.xml" Id="R24fe67371c7d4654" /><Relationship Type="http://schemas.openxmlformats.org/officeDocument/2006/relationships/slide" Target="/ppt/slides/slide6.xml" Id="R5c005f3294ba4ba4" /><Relationship Type="http://schemas.openxmlformats.org/officeDocument/2006/relationships/slide" Target="/ppt/slides/slide7.xml" Id="R1e86311a74db46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acfb32e04648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36197496904b3e" /><Relationship Type="http://schemas.openxmlformats.org/officeDocument/2006/relationships/theme" Target="/ppt/slideMasters/theme/theme1.xml" Id="Rb7aac8f33fd64e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36197496904b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f0a24cef4344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a149b68a3346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0e0873e4f248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aa25f551b943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ab8d1b4f045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f2c604779042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227c2888a54a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H.F.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H.F. HOLDING AS ble etablert [år] og holder til i Haslum.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1 139 828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1 159 515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ORMSTAD FREDRIK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RANDEN HENNING BEYER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Nesveien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1344 Haslum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928 847 721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