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08e65d6e040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6dc3e2db44587"/>
  </p:sldMasterIdLst>
  <p:sldIdLst>
    <p:sldId xmlns:r="http://schemas.openxmlformats.org/officeDocument/2006/relationships" id="256" r:id="R4da8258ac1724ad4"/>
    <p:sldId xmlns:r="http://schemas.openxmlformats.org/officeDocument/2006/relationships" id="257" r:id="Ra9ae9b745c1f44ad"/>
    <p:sldId xmlns:r="http://schemas.openxmlformats.org/officeDocument/2006/relationships" id="258" r:id="R6170acc7033f4d7c"/>
    <p:sldId xmlns:r="http://schemas.openxmlformats.org/officeDocument/2006/relationships" id="259" r:id="R3c96afd501e34f39"/>
    <p:sldId xmlns:r="http://schemas.openxmlformats.org/officeDocument/2006/relationships" id="260" r:id="R90fb6ab071364aa1"/>
    <p:sldId xmlns:r="http://schemas.openxmlformats.org/officeDocument/2006/relationships" id="261" r:id="R6c323e1bf87249ca"/>
    <p:sldId xmlns:r="http://schemas.openxmlformats.org/officeDocument/2006/relationships" id="262" r:id="Rfa8191956547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6dc3e2db44587" /><Relationship Type="http://schemas.openxmlformats.org/officeDocument/2006/relationships/slide" Target="/ppt/slides/slide1.xml" Id="R4da8258ac1724ad4" /><Relationship Type="http://schemas.openxmlformats.org/officeDocument/2006/relationships/slide" Target="/ppt/slides/slide2.xml" Id="Ra9ae9b745c1f44ad" /><Relationship Type="http://schemas.openxmlformats.org/officeDocument/2006/relationships/slide" Target="/ppt/slides/slide3.xml" Id="R6170acc7033f4d7c" /><Relationship Type="http://schemas.openxmlformats.org/officeDocument/2006/relationships/slide" Target="/ppt/slides/slide4.xml" Id="R3c96afd501e34f39" /><Relationship Type="http://schemas.openxmlformats.org/officeDocument/2006/relationships/slide" Target="/ppt/slides/slide5.xml" Id="R90fb6ab071364aa1" /><Relationship Type="http://schemas.openxmlformats.org/officeDocument/2006/relationships/slide" Target="/ppt/slides/slide6.xml" Id="R6c323e1bf87249ca" /><Relationship Type="http://schemas.openxmlformats.org/officeDocument/2006/relationships/slide" Target="/ppt/slides/slide7.xml" Id="Rfa8191956547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b4609439243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884058e7541fc" /><Relationship Type="http://schemas.openxmlformats.org/officeDocument/2006/relationships/theme" Target="/ppt/slideMasters/theme/theme1.xml" Id="Rfa14aaae7764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0884058e75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2418f6cb1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64a8891e4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5e150bb08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0f3d4f05d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f7efa0b8a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fdbbe2310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dcbf22746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