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7d70469b734b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a9ae16fab94ef6"/>
  </p:sldMasterIdLst>
  <p:sldIdLst>
    <p:sldId xmlns:r="http://schemas.openxmlformats.org/officeDocument/2006/relationships" id="256" r:id="R5595afa1a2cc4d7e"/>
    <p:sldId xmlns:r="http://schemas.openxmlformats.org/officeDocument/2006/relationships" id="257" r:id="R311818e57d754378"/>
    <p:sldId xmlns:r="http://schemas.openxmlformats.org/officeDocument/2006/relationships" id="258" r:id="R7b061e162502429b"/>
    <p:sldId xmlns:r="http://schemas.openxmlformats.org/officeDocument/2006/relationships" id="259" r:id="R50b623463cf14006"/>
    <p:sldId xmlns:r="http://schemas.openxmlformats.org/officeDocument/2006/relationships" id="260" r:id="R9a6fee90f3a34e33"/>
    <p:sldId xmlns:r="http://schemas.openxmlformats.org/officeDocument/2006/relationships" id="261" r:id="Rf580f4216d82492e"/>
    <p:sldId xmlns:r="http://schemas.openxmlformats.org/officeDocument/2006/relationships" id="262" r:id="Re7cace1356c4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9ae16fab94ef6" /><Relationship Type="http://schemas.openxmlformats.org/officeDocument/2006/relationships/slide" Target="/ppt/slides/slide1.xml" Id="R5595afa1a2cc4d7e" /><Relationship Type="http://schemas.openxmlformats.org/officeDocument/2006/relationships/slide" Target="/ppt/slides/slide2.xml" Id="R311818e57d754378" /><Relationship Type="http://schemas.openxmlformats.org/officeDocument/2006/relationships/slide" Target="/ppt/slides/slide3.xml" Id="R7b061e162502429b" /><Relationship Type="http://schemas.openxmlformats.org/officeDocument/2006/relationships/slide" Target="/ppt/slides/slide4.xml" Id="R50b623463cf14006" /><Relationship Type="http://schemas.openxmlformats.org/officeDocument/2006/relationships/slide" Target="/ppt/slides/slide5.xml" Id="R9a6fee90f3a34e33" /><Relationship Type="http://schemas.openxmlformats.org/officeDocument/2006/relationships/slide" Target="/ppt/slides/slide6.xml" Id="Rf580f4216d82492e" /><Relationship Type="http://schemas.openxmlformats.org/officeDocument/2006/relationships/slide" Target="/ppt/slides/slide7.xml" Id="Re7cace1356c4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6c80d207c4b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72b51184b43a5" /><Relationship Type="http://schemas.openxmlformats.org/officeDocument/2006/relationships/theme" Target="/ppt/slideMasters/theme/theme1.xml" Id="Rfa3598b905bd49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672b51184b43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15853526f41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97040c5064c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69d4f926741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0f77392fe45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e7d316e3f48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4cd74c70943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15827312a47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DESIGN AS ble etablert [år] og holder til i Rudshøgda.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214 320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FALKLEV TOBIAS SIMENGÅRD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Kinnlimarka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2360 Rudshøgda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928 856 607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