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5ef399ed5049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bc988cc73e4706"/>
  </p:sldMasterIdLst>
  <p:sldIdLst>
    <p:sldId xmlns:r="http://schemas.openxmlformats.org/officeDocument/2006/relationships" id="256" r:id="Rc6a6e26400b84034"/>
    <p:sldId xmlns:r="http://schemas.openxmlformats.org/officeDocument/2006/relationships" id="257" r:id="Rde954a941b18408c"/>
    <p:sldId xmlns:r="http://schemas.openxmlformats.org/officeDocument/2006/relationships" id="258" r:id="R7a8ba75f148d4fef"/>
    <p:sldId xmlns:r="http://schemas.openxmlformats.org/officeDocument/2006/relationships" id="259" r:id="Rb70fe270ba90467a"/>
    <p:sldId xmlns:r="http://schemas.openxmlformats.org/officeDocument/2006/relationships" id="260" r:id="R1c498baf90d74ef4"/>
    <p:sldId xmlns:r="http://schemas.openxmlformats.org/officeDocument/2006/relationships" id="261" r:id="R9188a2ee1d844e87"/>
    <p:sldId xmlns:r="http://schemas.openxmlformats.org/officeDocument/2006/relationships" id="262" r:id="Ra4483685852f42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c988cc73e4706" /><Relationship Type="http://schemas.openxmlformats.org/officeDocument/2006/relationships/slide" Target="/ppt/slides/slide1.xml" Id="Rc6a6e26400b84034" /><Relationship Type="http://schemas.openxmlformats.org/officeDocument/2006/relationships/slide" Target="/ppt/slides/slide2.xml" Id="Rde954a941b18408c" /><Relationship Type="http://schemas.openxmlformats.org/officeDocument/2006/relationships/slide" Target="/ppt/slides/slide3.xml" Id="R7a8ba75f148d4fef" /><Relationship Type="http://schemas.openxmlformats.org/officeDocument/2006/relationships/slide" Target="/ppt/slides/slide4.xml" Id="Rb70fe270ba90467a" /><Relationship Type="http://schemas.openxmlformats.org/officeDocument/2006/relationships/slide" Target="/ppt/slides/slide5.xml" Id="R1c498baf90d74ef4" /><Relationship Type="http://schemas.openxmlformats.org/officeDocument/2006/relationships/slide" Target="/ppt/slides/slide6.xml" Id="R9188a2ee1d844e87" /><Relationship Type="http://schemas.openxmlformats.org/officeDocument/2006/relationships/slide" Target="/ppt/slides/slide7.xml" Id="Ra4483685852f42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414649193647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988369d084210" /><Relationship Type="http://schemas.openxmlformats.org/officeDocument/2006/relationships/theme" Target="/ppt/slideMasters/theme/theme1.xml" Id="Re0e2185377994e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e988369d0842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bd3bf76e645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3bd47b0984a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ef174152c4e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9220a878446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1b78b559941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e4a04068947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b059f349741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LAUSGARDA HONNINGFABRIKK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LAUSGARDA HONNINGFABRIKK AS ble etablert [år] og holder til i Hov.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HOLSTAD HAAVARD HAKTOR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NERLI HANS OLAV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HOLSTAD HAAVARD HAKTOR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NERLI HANS OLAV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Haavard Haktor Holstad, Steinsrudgutua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2860 Hov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928 866 521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