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f38f5966d24d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fa4fb68df945e8"/>
  </p:sldMasterIdLst>
  <p:sldIdLst>
    <p:sldId xmlns:r="http://schemas.openxmlformats.org/officeDocument/2006/relationships" id="256" r:id="R22b1ea29ac464276"/>
    <p:sldId xmlns:r="http://schemas.openxmlformats.org/officeDocument/2006/relationships" id="257" r:id="R1211825eaa3f4661"/>
    <p:sldId xmlns:r="http://schemas.openxmlformats.org/officeDocument/2006/relationships" id="258" r:id="Rf9f0a2cf6d3549aa"/>
    <p:sldId xmlns:r="http://schemas.openxmlformats.org/officeDocument/2006/relationships" id="259" r:id="Re2e9ccd849194861"/>
    <p:sldId xmlns:r="http://schemas.openxmlformats.org/officeDocument/2006/relationships" id="260" r:id="Re35ed6d293e64f44"/>
    <p:sldId xmlns:r="http://schemas.openxmlformats.org/officeDocument/2006/relationships" id="261" r:id="R662b781d57ed48e6"/>
    <p:sldId xmlns:r="http://schemas.openxmlformats.org/officeDocument/2006/relationships" id="262" r:id="Rc2b791ee09e741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a4fb68df945e8" /><Relationship Type="http://schemas.openxmlformats.org/officeDocument/2006/relationships/slide" Target="/ppt/slides/slide1.xml" Id="R22b1ea29ac464276" /><Relationship Type="http://schemas.openxmlformats.org/officeDocument/2006/relationships/slide" Target="/ppt/slides/slide2.xml" Id="R1211825eaa3f4661" /><Relationship Type="http://schemas.openxmlformats.org/officeDocument/2006/relationships/slide" Target="/ppt/slides/slide3.xml" Id="Rf9f0a2cf6d3549aa" /><Relationship Type="http://schemas.openxmlformats.org/officeDocument/2006/relationships/slide" Target="/ppt/slides/slide4.xml" Id="Re2e9ccd849194861" /><Relationship Type="http://schemas.openxmlformats.org/officeDocument/2006/relationships/slide" Target="/ppt/slides/slide5.xml" Id="Re35ed6d293e64f44" /><Relationship Type="http://schemas.openxmlformats.org/officeDocument/2006/relationships/slide" Target="/ppt/slides/slide6.xml" Id="R662b781d57ed48e6" /><Relationship Type="http://schemas.openxmlformats.org/officeDocument/2006/relationships/slide" Target="/ppt/slides/slide7.xml" Id="Rc2b791ee09e741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0ffa620c248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2b5fb2a9643de" /><Relationship Type="http://schemas.openxmlformats.org/officeDocument/2006/relationships/theme" Target="/ppt/slideMasters/theme/theme1.xml" Id="Rfb6a307697244e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a2b5fb2a9643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861eb42ee47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de5484c284d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7644e1515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5a3f3c6da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d8fb3a2764f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f9d2c7ac940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c5563ea1841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SALUBRITAS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SALUBRITAS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549 225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890 586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ASLAUG KLEIBERG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BJARTE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928 877 949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