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7683d42df54e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a56db88018434e"/>
  </p:sldMasterIdLst>
  <p:sldIdLst>
    <p:sldId xmlns:r="http://schemas.openxmlformats.org/officeDocument/2006/relationships" id="256" r:id="Re09d71aba3254cea"/>
    <p:sldId xmlns:r="http://schemas.openxmlformats.org/officeDocument/2006/relationships" id="257" r:id="Rc5ed8e4ff72c48d8"/>
    <p:sldId xmlns:r="http://schemas.openxmlformats.org/officeDocument/2006/relationships" id="258" r:id="Rfc49bc745a8f46e1"/>
    <p:sldId xmlns:r="http://schemas.openxmlformats.org/officeDocument/2006/relationships" id="259" r:id="R2da5dff46abf41b8"/>
    <p:sldId xmlns:r="http://schemas.openxmlformats.org/officeDocument/2006/relationships" id="260" r:id="Redfc9d8c978a4823"/>
    <p:sldId xmlns:r="http://schemas.openxmlformats.org/officeDocument/2006/relationships" id="261" r:id="Rd92436f290a04fa6"/>
    <p:sldId xmlns:r="http://schemas.openxmlformats.org/officeDocument/2006/relationships" id="262" r:id="Rbafc6443c4bc40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a56db88018434e" /><Relationship Type="http://schemas.openxmlformats.org/officeDocument/2006/relationships/slide" Target="/ppt/slides/slide1.xml" Id="Re09d71aba3254cea" /><Relationship Type="http://schemas.openxmlformats.org/officeDocument/2006/relationships/slide" Target="/ppt/slides/slide2.xml" Id="Rc5ed8e4ff72c48d8" /><Relationship Type="http://schemas.openxmlformats.org/officeDocument/2006/relationships/slide" Target="/ppt/slides/slide3.xml" Id="Rfc49bc745a8f46e1" /><Relationship Type="http://schemas.openxmlformats.org/officeDocument/2006/relationships/slide" Target="/ppt/slides/slide4.xml" Id="R2da5dff46abf41b8" /><Relationship Type="http://schemas.openxmlformats.org/officeDocument/2006/relationships/slide" Target="/ppt/slides/slide5.xml" Id="Redfc9d8c978a4823" /><Relationship Type="http://schemas.openxmlformats.org/officeDocument/2006/relationships/slide" Target="/ppt/slides/slide6.xml" Id="Rd92436f290a04fa6" /><Relationship Type="http://schemas.openxmlformats.org/officeDocument/2006/relationships/slide" Target="/ppt/slides/slide7.xml" Id="Rbafc6443c4bc40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21dcbc0f8a4e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06714e10ef4ae5" /><Relationship Type="http://schemas.openxmlformats.org/officeDocument/2006/relationships/theme" Target="/ppt/slideMasters/theme/theme1.xml" Id="Rce25ef283ec342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06714e10ef4a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586358568840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9dc863207f49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bbb6c36a8047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025ff65b2643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1dec70b97f45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610076e0194c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bf9883f0af4d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AH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AH MASKIN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8 214 546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−614 045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−881 022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151 475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3 491 534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A.HAUEN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Ulefossvegen 555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3729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post@ah-maskin.no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928 923 770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 MASKIN AS</a:t>
            </a:r>
          </a:p>
        </p:txBody>
      </p:sp>
    </p:spTree>
  </p:cSld>
  <p:clrMapOvr>
    <a:masterClrMapping xmlns:a="http://schemas.openxmlformats.org/drawingml/2006/main"/>
  </p:clrMapOvr>
</p:sld>
</file>