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0f1ccad75c4a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c22146034447e1"/>
  </p:sldMasterIdLst>
  <p:sldIdLst>
    <p:sldId xmlns:r="http://schemas.openxmlformats.org/officeDocument/2006/relationships" id="256" r:id="R29041ad4558c4996"/>
    <p:sldId xmlns:r="http://schemas.openxmlformats.org/officeDocument/2006/relationships" id="257" r:id="R583a014f19bb477c"/>
    <p:sldId xmlns:r="http://schemas.openxmlformats.org/officeDocument/2006/relationships" id="258" r:id="Rc3975ed8453347d3"/>
    <p:sldId xmlns:r="http://schemas.openxmlformats.org/officeDocument/2006/relationships" id="259" r:id="Ra62b4cf17d834639"/>
    <p:sldId xmlns:r="http://schemas.openxmlformats.org/officeDocument/2006/relationships" id="260" r:id="Rcc4b4b5b157c4dad"/>
    <p:sldId xmlns:r="http://schemas.openxmlformats.org/officeDocument/2006/relationships" id="261" r:id="R3966d1a92a2147bc"/>
    <p:sldId xmlns:r="http://schemas.openxmlformats.org/officeDocument/2006/relationships" id="262" r:id="R8a4908982046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c22146034447e1" /><Relationship Type="http://schemas.openxmlformats.org/officeDocument/2006/relationships/slide" Target="/ppt/slides/slide1.xml" Id="R29041ad4558c4996" /><Relationship Type="http://schemas.openxmlformats.org/officeDocument/2006/relationships/slide" Target="/ppt/slides/slide2.xml" Id="R583a014f19bb477c" /><Relationship Type="http://schemas.openxmlformats.org/officeDocument/2006/relationships/slide" Target="/ppt/slides/slide3.xml" Id="Rc3975ed8453347d3" /><Relationship Type="http://schemas.openxmlformats.org/officeDocument/2006/relationships/slide" Target="/ppt/slides/slide4.xml" Id="Ra62b4cf17d834639" /><Relationship Type="http://schemas.openxmlformats.org/officeDocument/2006/relationships/slide" Target="/ppt/slides/slide5.xml" Id="Rcc4b4b5b157c4dad" /><Relationship Type="http://schemas.openxmlformats.org/officeDocument/2006/relationships/slide" Target="/ppt/slides/slide6.xml" Id="R3966d1a92a2147bc" /><Relationship Type="http://schemas.openxmlformats.org/officeDocument/2006/relationships/slide" Target="/ppt/slides/slide7.xml" Id="R8a4908982046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0555a6b3b49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5766c35a1491b" /><Relationship Type="http://schemas.openxmlformats.org/officeDocument/2006/relationships/theme" Target="/ppt/slideMasters/theme/theme1.xml" Id="Re70595a800e046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05766c35a1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9bcdd43f3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b553e292749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a2fba9b6f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0e25fdf7f40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8a151f7144c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51d58bea14c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177305bd94e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MARTON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5 093 422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29 899 253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HOGNE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JOSTEIN CLEMENT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martonkapital@martongruppen.no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