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b281f16a844e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46960c84b14cdb"/>
  </p:sldMasterIdLst>
  <p:sldIdLst>
    <p:sldId xmlns:r="http://schemas.openxmlformats.org/officeDocument/2006/relationships" id="256" r:id="R62e5bcf347a040b2"/>
    <p:sldId xmlns:r="http://schemas.openxmlformats.org/officeDocument/2006/relationships" id="257" r:id="R15273d5095fc40a9"/>
    <p:sldId xmlns:r="http://schemas.openxmlformats.org/officeDocument/2006/relationships" id="258" r:id="R886965058b784158"/>
    <p:sldId xmlns:r="http://schemas.openxmlformats.org/officeDocument/2006/relationships" id="259" r:id="Rf1862f73ebf74b5a"/>
    <p:sldId xmlns:r="http://schemas.openxmlformats.org/officeDocument/2006/relationships" id="260" r:id="R5259bd6a78fd48b8"/>
    <p:sldId xmlns:r="http://schemas.openxmlformats.org/officeDocument/2006/relationships" id="261" r:id="R09b47655ae56400e"/>
    <p:sldId xmlns:r="http://schemas.openxmlformats.org/officeDocument/2006/relationships" id="262" r:id="Rcf9ee15322454f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46960c84b14cdb" /><Relationship Type="http://schemas.openxmlformats.org/officeDocument/2006/relationships/slide" Target="/ppt/slides/slide1.xml" Id="R62e5bcf347a040b2" /><Relationship Type="http://schemas.openxmlformats.org/officeDocument/2006/relationships/slide" Target="/ppt/slides/slide2.xml" Id="R15273d5095fc40a9" /><Relationship Type="http://schemas.openxmlformats.org/officeDocument/2006/relationships/slide" Target="/ppt/slides/slide3.xml" Id="R886965058b784158" /><Relationship Type="http://schemas.openxmlformats.org/officeDocument/2006/relationships/slide" Target="/ppt/slides/slide4.xml" Id="Rf1862f73ebf74b5a" /><Relationship Type="http://schemas.openxmlformats.org/officeDocument/2006/relationships/slide" Target="/ppt/slides/slide5.xml" Id="R5259bd6a78fd48b8" /><Relationship Type="http://schemas.openxmlformats.org/officeDocument/2006/relationships/slide" Target="/ppt/slides/slide6.xml" Id="R09b47655ae56400e" /><Relationship Type="http://schemas.openxmlformats.org/officeDocument/2006/relationships/slide" Target="/ppt/slides/slide7.xml" Id="Rcf9ee15322454f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37046c45c24f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17fc1aaa44f08" /><Relationship Type="http://schemas.openxmlformats.org/officeDocument/2006/relationships/theme" Target="/ppt/slideMasters/theme/theme1.xml" Id="R86ad4a27104e45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d17fc1aaa44f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4becd62b744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50c0b79284b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c62e8594a4f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2a47402ea49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5a196ca9042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f4ac6e95146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bfa3aa8d24f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GLIDER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GLIDER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−476 660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−1 474 226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14 527 106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SKIMAGI AS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N. DYRHAUG INVEST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Niklas Dyrhaug, Thora Storms vei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928 972 607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GLIDER HOLDING AS</a:t>
            </a:r>
          </a:p>
        </p:txBody>
      </p:sp>
    </p:spTree>
  </p:cSld>
  <p:clrMapOvr>
    <a:masterClrMapping xmlns:a="http://schemas.openxmlformats.org/drawingml/2006/main"/>
  </p:clrMapOvr>
</p:sld>
</file>