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386a9d2ca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7b5d2c0d34eb1"/>
  </p:sldMasterIdLst>
  <p:sldIdLst>
    <p:sldId xmlns:r="http://schemas.openxmlformats.org/officeDocument/2006/relationships" id="256" r:id="R4a54ed4189164092"/>
    <p:sldId xmlns:r="http://schemas.openxmlformats.org/officeDocument/2006/relationships" id="257" r:id="R8a9398878fc14218"/>
    <p:sldId xmlns:r="http://schemas.openxmlformats.org/officeDocument/2006/relationships" id="258" r:id="R70757f76bfb749e9"/>
    <p:sldId xmlns:r="http://schemas.openxmlformats.org/officeDocument/2006/relationships" id="259" r:id="R980eab58883c4533"/>
    <p:sldId xmlns:r="http://schemas.openxmlformats.org/officeDocument/2006/relationships" id="260" r:id="Rfbcc4b39e891421b"/>
    <p:sldId xmlns:r="http://schemas.openxmlformats.org/officeDocument/2006/relationships" id="261" r:id="R03a35f74970d48a9"/>
    <p:sldId xmlns:r="http://schemas.openxmlformats.org/officeDocument/2006/relationships" id="262" r:id="R5c45cb97044942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7b5d2c0d34eb1" /><Relationship Type="http://schemas.openxmlformats.org/officeDocument/2006/relationships/slide" Target="/ppt/slides/slide1.xml" Id="R4a54ed4189164092" /><Relationship Type="http://schemas.openxmlformats.org/officeDocument/2006/relationships/slide" Target="/ppt/slides/slide2.xml" Id="R8a9398878fc14218" /><Relationship Type="http://schemas.openxmlformats.org/officeDocument/2006/relationships/slide" Target="/ppt/slides/slide3.xml" Id="R70757f76bfb749e9" /><Relationship Type="http://schemas.openxmlformats.org/officeDocument/2006/relationships/slide" Target="/ppt/slides/slide4.xml" Id="R980eab58883c4533" /><Relationship Type="http://schemas.openxmlformats.org/officeDocument/2006/relationships/slide" Target="/ppt/slides/slide5.xml" Id="Rfbcc4b39e891421b" /><Relationship Type="http://schemas.openxmlformats.org/officeDocument/2006/relationships/slide" Target="/ppt/slides/slide6.xml" Id="R03a35f74970d48a9" /><Relationship Type="http://schemas.openxmlformats.org/officeDocument/2006/relationships/slide" Target="/ppt/slides/slide7.xml" Id="R5c45cb97044942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d4f25fef6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596b3aeeb4c5c" /><Relationship Type="http://schemas.openxmlformats.org/officeDocument/2006/relationships/theme" Target="/ppt/slideMasters/theme/theme1.xml" Id="R2d8c51e7ed62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596b3aeeb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fad10b3954e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42fe030d8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5f4aab0fe4d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71d218df4e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ac25a733b47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4b3f5803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8a7964043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DAHLING HOLDING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HOLDING 3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