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e20e484f14a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6310b6474147bb"/>
  </p:sldMasterIdLst>
  <p:sldIdLst>
    <p:sldId xmlns:r="http://schemas.openxmlformats.org/officeDocument/2006/relationships" id="256" r:id="R458b382443b440d8"/>
    <p:sldId xmlns:r="http://schemas.openxmlformats.org/officeDocument/2006/relationships" id="257" r:id="R027a86235f9b4d84"/>
    <p:sldId xmlns:r="http://schemas.openxmlformats.org/officeDocument/2006/relationships" id="258" r:id="R19761cf3911f4e2a"/>
    <p:sldId xmlns:r="http://schemas.openxmlformats.org/officeDocument/2006/relationships" id="259" r:id="Rbeb9025f99d148ab"/>
    <p:sldId xmlns:r="http://schemas.openxmlformats.org/officeDocument/2006/relationships" id="260" r:id="R2ddebf7261c64d01"/>
    <p:sldId xmlns:r="http://schemas.openxmlformats.org/officeDocument/2006/relationships" id="261" r:id="R3463db693eb344ef"/>
    <p:sldId xmlns:r="http://schemas.openxmlformats.org/officeDocument/2006/relationships" id="262" r:id="Rac59828e353d41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6310b6474147bb" /><Relationship Type="http://schemas.openxmlformats.org/officeDocument/2006/relationships/slide" Target="/ppt/slides/slide1.xml" Id="R458b382443b440d8" /><Relationship Type="http://schemas.openxmlformats.org/officeDocument/2006/relationships/slide" Target="/ppt/slides/slide2.xml" Id="R027a86235f9b4d84" /><Relationship Type="http://schemas.openxmlformats.org/officeDocument/2006/relationships/slide" Target="/ppt/slides/slide3.xml" Id="R19761cf3911f4e2a" /><Relationship Type="http://schemas.openxmlformats.org/officeDocument/2006/relationships/slide" Target="/ppt/slides/slide4.xml" Id="Rbeb9025f99d148ab" /><Relationship Type="http://schemas.openxmlformats.org/officeDocument/2006/relationships/slide" Target="/ppt/slides/slide5.xml" Id="R2ddebf7261c64d01" /><Relationship Type="http://schemas.openxmlformats.org/officeDocument/2006/relationships/slide" Target="/ppt/slides/slide6.xml" Id="R3463db693eb344ef" /><Relationship Type="http://schemas.openxmlformats.org/officeDocument/2006/relationships/slide" Target="/ppt/slides/slide7.xml" Id="Rac59828e353d41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64f2484d7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aba158eca4b4a" /><Relationship Type="http://schemas.openxmlformats.org/officeDocument/2006/relationships/theme" Target="/ppt/slideMasters/theme/theme1.xml" Id="R91371ee85d2649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daba158eca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2ee63e488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65b175359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d9866994140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0f875ddea43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7eeafb6a141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181d1733d42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c09370d00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SMURF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SMURF AS ble etablert [år] og holder til i Grua.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3 097 771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FINANGER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OLE-CHRISTIAN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Voldstadbakken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2742 Grua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929 005 147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SMURF AS</a:t>
            </a:r>
          </a:p>
        </p:txBody>
      </p:sp>
    </p:spTree>
  </p:cSld>
  <p:clrMapOvr>
    <a:masterClrMapping xmlns:a="http://schemas.openxmlformats.org/drawingml/2006/main"/>
  </p:clrMapOvr>
</p:sld>
</file>