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013acb2cc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ff58bc7314b7e"/>
  </p:sldMasterIdLst>
  <p:sldIdLst>
    <p:sldId xmlns:r="http://schemas.openxmlformats.org/officeDocument/2006/relationships" id="256" r:id="R210c9a55a60143b7"/>
    <p:sldId xmlns:r="http://schemas.openxmlformats.org/officeDocument/2006/relationships" id="257" r:id="R1237223bd3b345e6"/>
    <p:sldId xmlns:r="http://schemas.openxmlformats.org/officeDocument/2006/relationships" id="258" r:id="Rc868576185234121"/>
    <p:sldId xmlns:r="http://schemas.openxmlformats.org/officeDocument/2006/relationships" id="259" r:id="R74db7d2813e94342"/>
    <p:sldId xmlns:r="http://schemas.openxmlformats.org/officeDocument/2006/relationships" id="260" r:id="Rc91524aebdba4e47"/>
    <p:sldId xmlns:r="http://schemas.openxmlformats.org/officeDocument/2006/relationships" id="261" r:id="R00c6b72cb9944763"/>
    <p:sldId xmlns:r="http://schemas.openxmlformats.org/officeDocument/2006/relationships" id="262" r:id="R512c24c0fa8e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ff58bc7314b7e" /><Relationship Type="http://schemas.openxmlformats.org/officeDocument/2006/relationships/slide" Target="/ppt/slides/slide1.xml" Id="R210c9a55a60143b7" /><Relationship Type="http://schemas.openxmlformats.org/officeDocument/2006/relationships/slide" Target="/ppt/slides/slide2.xml" Id="R1237223bd3b345e6" /><Relationship Type="http://schemas.openxmlformats.org/officeDocument/2006/relationships/slide" Target="/ppt/slides/slide3.xml" Id="Rc868576185234121" /><Relationship Type="http://schemas.openxmlformats.org/officeDocument/2006/relationships/slide" Target="/ppt/slides/slide4.xml" Id="R74db7d2813e94342" /><Relationship Type="http://schemas.openxmlformats.org/officeDocument/2006/relationships/slide" Target="/ppt/slides/slide5.xml" Id="Rc91524aebdba4e47" /><Relationship Type="http://schemas.openxmlformats.org/officeDocument/2006/relationships/slide" Target="/ppt/slides/slide6.xml" Id="R00c6b72cb9944763" /><Relationship Type="http://schemas.openxmlformats.org/officeDocument/2006/relationships/slide" Target="/ppt/slides/slide7.xml" Id="R512c24c0fa8e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2784d574f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68303a9da4869" /><Relationship Type="http://schemas.openxmlformats.org/officeDocument/2006/relationships/theme" Target="/ppt/slideMasters/theme/theme1.xml" Id="Rb430d90c00af45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68303a9da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13abdc3dd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0c69ede6d40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e0bb5685d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45e5de09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a0aea69394d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71cc12df9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262b3d9e2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