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0cc5c7203f40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483e08128349ef"/>
  </p:sldMasterIdLst>
  <p:sldIdLst>
    <p:sldId xmlns:r="http://schemas.openxmlformats.org/officeDocument/2006/relationships" id="256" r:id="Rde1c02376db4493a"/>
    <p:sldId xmlns:r="http://schemas.openxmlformats.org/officeDocument/2006/relationships" id="257" r:id="R89c7887ec48b46e3"/>
    <p:sldId xmlns:r="http://schemas.openxmlformats.org/officeDocument/2006/relationships" id="258" r:id="Rd26100de053c46ff"/>
    <p:sldId xmlns:r="http://schemas.openxmlformats.org/officeDocument/2006/relationships" id="259" r:id="Rc6847b14bf1f4eaa"/>
    <p:sldId xmlns:r="http://schemas.openxmlformats.org/officeDocument/2006/relationships" id="260" r:id="R3bf438447bfa4394"/>
    <p:sldId xmlns:r="http://schemas.openxmlformats.org/officeDocument/2006/relationships" id="261" r:id="R8d13fc3b28af4b40"/>
    <p:sldId xmlns:r="http://schemas.openxmlformats.org/officeDocument/2006/relationships" id="262" r:id="R36030e7fd15e47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483e08128349ef" /><Relationship Type="http://schemas.openxmlformats.org/officeDocument/2006/relationships/slide" Target="/ppt/slides/slide1.xml" Id="Rde1c02376db4493a" /><Relationship Type="http://schemas.openxmlformats.org/officeDocument/2006/relationships/slide" Target="/ppt/slides/slide2.xml" Id="R89c7887ec48b46e3" /><Relationship Type="http://schemas.openxmlformats.org/officeDocument/2006/relationships/slide" Target="/ppt/slides/slide3.xml" Id="Rd26100de053c46ff" /><Relationship Type="http://schemas.openxmlformats.org/officeDocument/2006/relationships/slide" Target="/ppt/slides/slide4.xml" Id="Rc6847b14bf1f4eaa" /><Relationship Type="http://schemas.openxmlformats.org/officeDocument/2006/relationships/slide" Target="/ppt/slides/slide5.xml" Id="R3bf438447bfa4394" /><Relationship Type="http://schemas.openxmlformats.org/officeDocument/2006/relationships/slide" Target="/ppt/slides/slide6.xml" Id="R8d13fc3b28af4b40" /><Relationship Type="http://schemas.openxmlformats.org/officeDocument/2006/relationships/slide" Target="/ppt/slides/slide7.xml" Id="R36030e7fd15e47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ae0645a7fb4b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f86627c02b4c5f" /><Relationship Type="http://schemas.openxmlformats.org/officeDocument/2006/relationships/theme" Target="/ppt/slideMasters/theme/theme1.xml" Id="R637e0295ff5347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f86627c02b4c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09f23d49a4e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c0b4725de4e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950179a4941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9cce24f574d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f1a93112348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3c9dceb0e048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8eb6373c340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LOPAS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LOPAS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8 683 101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3 747 517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2 757 032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3 319 328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4 160 530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ASPEHAUG VIDAR TEIS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Ørnetua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6009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929 025 539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