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6848c744c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bdf07659b44ef"/>
  </p:sldMasterIdLst>
  <p:sldIdLst>
    <p:sldId xmlns:r="http://schemas.openxmlformats.org/officeDocument/2006/relationships" id="256" r:id="R86f8d477613e42ae"/>
    <p:sldId xmlns:r="http://schemas.openxmlformats.org/officeDocument/2006/relationships" id="257" r:id="R46a643e904534ad2"/>
    <p:sldId xmlns:r="http://schemas.openxmlformats.org/officeDocument/2006/relationships" id="258" r:id="R89aaf30a598e4d49"/>
    <p:sldId xmlns:r="http://schemas.openxmlformats.org/officeDocument/2006/relationships" id="259" r:id="Rb9643b4f97944db6"/>
    <p:sldId xmlns:r="http://schemas.openxmlformats.org/officeDocument/2006/relationships" id="260" r:id="R1a8c93dbe62f4ebf"/>
    <p:sldId xmlns:r="http://schemas.openxmlformats.org/officeDocument/2006/relationships" id="261" r:id="R9fbc799fc93547c2"/>
    <p:sldId xmlns:r="http://schemas.openxmlformats.org/officeDocument/2006/relationships" id="262" r:id="R46e8c89746444d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bdf07659b44ef" /><Relationship Type="http://schemas.openxmlformats.org/officeDocument/2006/relationships/slide" Target="/ppt/slides/slide1.xml" Id="R86f8d477613e42ae" /><Relationship Type="http://schemas.openxmlformats.org/officeDocument/2006/relationships/slide" Target="/ppt/slides/slide2.xml" Id="R46a643e904534ad2" /><Relationship Type="http://schemas.openxmlformats.org/officeDocument/2006/relationships/slide" Target="/ppt/slides/slide3.xml" Id="R89aaf30a598e4d49" /><Relationship Type="http://schemas.openxmlformats.org/officeDocument/2006/relationships/slide" Target="/ppt/slides/slide4.xml" Id="Rb9643b4f97944db6" /><Relationship Type="http://schemas.openxmlformats.org/officeDocument/2006/relationships/slide" Target="/ppt/slides/slide5.xml" Id="R1a8c93dbe62f4ebf" /><Relationship Type="http://schemas.openxmlformats.org/officeDocument/2006/relationships/slide" Target="/ppt/slides/slide6.xml" Id="R9fbc799fc93547c2" /><Relationship Type="http://schemas.openxmlformats.org/officeDocument/2006/relationships/slide" Target="/ppt/slides/slide7.xml" Id="R46e8c89746444d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598a2b190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f216b61848a7" /><Relationship Type="http://schemas.openxmlformats.org/officeDocument/2006/relationships/theme" Target="/ppt/slideMasters/theme/theme1.xml" Id="R939e5aacccc2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cf216b618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48f006ae3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77fbdaeb2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8f49184b2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e493cba43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72ccdcb06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4c27b8fd845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0a6588624d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TUPPEL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TUPPEL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