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9621b2a79943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8b36a9d99c4b5c"/>
  </p:sldMasterIdLst>
  <p:sldIdLst>
    <p:sldId xmlns:r="http://schemas.openxmlformats.org/officeDocument/2006/relationships" id="256" r:id="R464daffc8c2b4249"/>
    <p:sldId xmlns:r="http://schemas.openxmlformats.org/officeDocument/2006/relationships" id="257" r:id="R90d315b865764be6"/>
    <p:sldId xmlns:r="http://schemas.openxmlformats.org/officeDocument/2006/relationships" id="258" r:id="R366c714328414db3"/>
    <p:sldId xmlns:r="http://schemas.openxmlformats.org/officeDocument/2006/relationships" id="259" r:id="R158e52218e5d47c6"/>
    <p:sldId xmlns:r="http://schemas.openxmlformats.org/officeDocument/2006/relationships" id="260" r:id="R5fc7616262ee4b7f"/>
    <p:sldId xmlns:r="http://schemas.openxmlformats.org/officeDocument/2006/relationships" id="261" r:id="R350ce6f7bd3c4532"/>
    <p:sldId xmlns:r="http://schemas.openxmlformats.org/officeDocument/2006/relationships" id="262" r:id="Ra317c1b6001f40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8b36a9d99c4b5c" /><Relationship Type="http://schemas.openxmlformats.org/officeDocument/2006/relationships/slide" Target="/ppt/slides/slide1.xml" Id="R464daffc8c2b4249" /><Relationship Type="http://schemas.openxmlformats.org/officeDocument/2006/relationships/slide" Target="/ppt/slides/slide2.xml" Id="R90d315b865764be6" /><Relationship Type="http://schemas.openxmlformats.org/officeDocument/2006/relationships/slide" Target="/ppt/slides/slide3.xml" Id="R366c714328414db3" /><Relationship Type="http://schemas.openxmlformats.org/officeDocument/2006/relationships/slide" Target="/ppt/slides/slide4.xml" Id="R158e52218e5d47c6" /><Relationship Type="http://schemas.openxmlformats.org/officeDocument/2006/relationships/slide" Target="/ppt/slides/slide5.xml" Id="R5fc7616262ee4b7f" /><Relationship Type="http://schemas.openxmlformats.org/officeDocument/2006/relationships/slide" Target="/ppt/slides/slide6.xml" Id="R350ce6f7bd3c4532" /><Relationship Type="http://schemas.openxmlformats.org/officeDocument/2006/relationships/slide" Target="/ppt/slides/slide7.xml" Id="Ra317c1b6001f40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dd48ff9aa24c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a5e4c276d4a85" /><Relationship Type="http://schemas.openxmlformats.org/officeDocument/2006/relationships/theme" Target="/ppt/slideMasters/theme/theme1.xml" Id="R2b3766c71dbf46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6a5e4c276d4a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e4fe3f96841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a460ee70044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f3f18a26f43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14a99917e4c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d5c9db0cc42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6b706fc2f46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90bd49c6748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RINGVEIEN 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RINGVEIEN 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RINGVEIEN 9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RINGVEIEN 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RINGVEIEN 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RINGVEIEN 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10 044 903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4 983 610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10 938 238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66 967 581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78 814 017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RINGVEIEN 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BAH HOLDING AS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TLH HOLDING AS  –  48,0 %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RINGVEIEN 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58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929 049 586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RINGVEIEN 9 AS</a:t>
            </a:r>
          </a:p>
        </p:txBody>
      </p:sp>
    </p:spTree>
  </p:cSld>
  <p:clrMapOvr>
    <a:masterClrMapping xmlns:a="http://schemas.openxmlformats.org/drawingml/2006/main"/>
  </p:clrMapOvr>
</p:sld>
</file>