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cdcffb0e2647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cf02f376164983"/>
  </p:sldMasterIdLst>
  <p:sldIdLst>
    <p:sldId xmlns:r="http://schemas.openxmlformats.org/officeDocument/2006/relationships" id="256" r:id="R841b6089c96c49ba"/>
    <p:sldId xmlns:r="http://schemas.openxmlformats.org/officeDocument/2006/relationships" id="257" r:id="R373010c262be433c"/>
    <p:sldId xmlns:r="http://schemas.openxmlformats.org/officeDocument/2006/relationships" id="258" r:id="R29d3193230334a1f"/>
    <p:sldId xmlns:r="http://schemas.openxmlformats.org/officeDocument/2006/relationships" id="259" r:id="R94136e7566d6400c"/>
    <p:sldId xmlns:r="http://schemas.openxmlformats.org/officeDocument/2006/relationships" id="260" r:id="Rbf6bfbd79af04adf"/>
    <p:sldId xmlns:r="http://schemas.openxmlformats.org/officeDocument/2006/relationships" id="261" r:id="R43618678c45a4800"/>
    <p:sldId xmlns:r="http://schemas.openxmlformats.org/officeDocument/2006/relationships" id="262" r:id="R8df5eef6be2f46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cf02f376164983" /><Relationship Type="http://schemas.openxmlformats.org/officeDocument/2006/relationships/slide" Target="/ppt/slides/slide1.xml" Id="R841b6089c96c49ba" /><Relationship Type="http://schemas.openxmlformats.org/officeDocument/2006/relationships/slide" Target="/ppt/slides/slide2.xml" Id="R373010c262be433c" /><Relationship Type="http://schemas.openxmlformats.org/officeDocument/2006/relationships/slide" Target="/ppt/slides/slide3.xml" Id="R29d3193230334a1f" /><Relationship Type="http://schemas.openxmlformats.org/officeDocument/2006/relationships/slide" Target="/ppt/slides/slide4.xml" Id="R94136e7566d6400c" /><Relationship Type="http://schemas.openxmlformats.org/officeDocument/2006/relationships/slide" Target="/ppt/slides/slide5.xml" Id="Rbf6bfbd79af04adf" /><Relationship Type="http://schemas.openxmlformats.org/officeDocument/2006/relationships/slide" Target="/ppt/slides/slide6.xml" Id="R43618678c45a4800" /><Relationship Type="http://schemas.openxmlformats.org/officeDocument/2006/relationships/slide" Target="/ppt/slides/slide7.xml" Id="R8df5eef6be2f46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e5e2cd917145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24dfa266a4701" /><Relationship Type="http://schemas.openxmlformats.org/officeDocument/2006/relationships/theme" Target="/ppt/slideMasters/theme/theme1.xml" Id="R47b48c27c3b14c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624dfa266a47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d9948e9aa4c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b8f4d068d47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82e63499b4f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e319a27a24a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4f39fd1e24b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2693c191c48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261d46dd74e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BOLAKS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GROUP AS ble etablert [år] og holder til i Eikelandsosen.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16 763 282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51 347 948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1 747 005 622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1 801 147 992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HOLDING AS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P2H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JOHO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TOMAHAWK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ETH INVEST AS  –  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PROMARE AS  –  8,4 %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Fusavegen 281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5640 Eikelandsosen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929 068 319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