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190efb982049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cc08ddc85b497e"/>
  </p:sldMasterIdLst>
  <p:sldIdLst>
    <p:sldId xmlns:r="http://schemas.openxmlformats.org/officeDocument/2006/relationships" id="256" r:id="R8bac319349024a25"/>
    <p:sldId xmlns:r="http://schemas.openxmlformats.org/officeDocument/2006/relationships" id="257" r:id="R12008b80ee574f80"/>
    <p:sldId xmlns:r="http://schemas.openxmlformats.org/officeDocument/2006/relationships" id="258" r:id="R0739ff82358e45e8"/>
    <p:sldId xmlns:r="http://schemas.openxmlformats.org/officeDocument/2006/relationships" id="259" r:id="R3e8478d643c34064"/>
    <p:sldId xmlns:r="http://schemas.openxmlformats.org/officeDocument/2006/relationships" id="260" r:id="R82fbd919ba484b0f"/>
    <p:sldId xmlns:r="http://schemas.openxmlformats.org/officeDocument/2006/relationships" id="261" r:id="R8b69e6985d0148e1"/>
    <p:sldId xmlns:r="http://schemas.openxmlformats.org/officeDocument/2006/relationships" id="262" r:id="R5934a530f1b94f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cc08ddc85b497e" /><Relationship Type="http://schemas.openxmlformats.org/officeDocument/2006/relationships/slide" Target="/ppt/slides/slide1.xml" Id="R8bac319349024a25" /><Relationship Type="http://schemas.openxmlformats.org/officeDocument/2006/relationships/slide" Target="/ppt/slides/slide2.xml" Id="R12008b80ee574f80" /><Relationship Type="http://schemas.openxmlformats.org/officeDocument/2006/relationships/slide" Target="/ppt/slides/slide3.xml" Id="R0739ff82358e45e8" /><Relationship Type="http://schemas.openxmlformats.org/officeDocument/2006/relationships/slide" Target="/ppt/slides/slide4.xml" Id="R3e8478d643c34064" /><Relationship Type="http://schemas.openxmlformats.org/officeDocument/2006/relationships/slide" Target="/ppt/slides/slide5.xml" Id="R82fbd919ba484b0f" /><Relationship Type="http://schemas.openxmlformats.org/officeDocument/2006/relationships/slide" Target="/ppt/slides/slide6.xml" Id="R8b69e6985d0148e1" /><Relationship Type="http://schemas.openxmlformats.org/officeDocument/2006/relationships/slide" Target="/ppt/slides/slide7.xml" Id="R5934a530f1b94f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1817fe2ddc45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697339670472a" /><Relationship Type="http://schemas.openxmlformats.org/officeDocument/2006/relationships/theme" Target="/ppt/slideMasters/theme/theme1.xml" Id="R53405269196e4e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0697339670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16747e6e747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4ddb70f5845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073a8ff7df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c645f50eb4d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cad6f44f5491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48166b39341e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a8e4034a94f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PARAGON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PARAGON VVS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3 295 365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276 384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312 049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UTOSLAHTI TUOMO ANTON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Økernveien 173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929 106 954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PARAGON VVS AS</a:t>
            </a:r>
          </a:p>
        </p:txBody>
      </p:sp>
    </p:spTree>
  </p:cSld>
  <p:clrMapOvr>
    <a:masterClrMapping xmlns:a="http://schemas.openxmlformats.org/drawingml/2006/main"/>
  </p:clrMapOvr>
</p:sld>
</file>