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f5c374104c42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b41992eab94c16"/>
  </p:sldMasterIdLst>
  <p:sldIdLst>
    <p:sldId xmlns:r="http://schemas.openxmlformats.org/officeDocument/2006/relationships" id="256" r:id="R91e7a07cc4ee4928"/>
    <p:sldId xmlns:r="http://schemas.openxmlformats.org/officeDocument/2006/relationships" id="257" r:id="R9b967199733f4504"/>
    <p:sldId xmlns:r="http://schemas.openxmlformats.org/officeDocument/2006/relationships" id="258" r:id="R0c5e08509eb94b32"/>
    <p:sldId xmlns:r="http://schemas.openxmlformats.org/officeDocument/2006/relationships" id="259" r:id="R7f496467ad2d419e"/>
    <p:sldId xmlns:r="http://schemas.openxmlformats.org/officeDocument/2006/relationships" id="260" r:id="Raae02744b119490d"/>
    <p:sldId xmlns:r="http://schemas.openxmlformats.org/officeDocument/2006/relationships" id="261" r:id="R22db4c4b2deb445c"/>
    <p:sldId xmlns:r="http://schemas.openxmlformats.org/officeDocument/2006/relationships" id="262" r:id="R4da1d0871e1a4d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b41992eab94c16" /><Relationship Type="http://schemas.openxmlformats.org/officeDocument/2006/relationships/slide" Target="/ppt/slides/slide1.xml" Id="R91e7a07cc4ee4928" /><Relationship Type="http://schemas.openxmlformats.org/officeDocument/2006/relationships/slide" Target="/ppt/slides/slide2.xml" Id="R9b967199733f4504" /><Relationship Type="http://schemas.openxmlformats.org/officeDocument/2006/relationships/slide" Target="/ppt/slides/slide3.xml" Id="R0c5e08509eb94b32" /><Relationship Type="http://schemas.openxmlformats.org/officeDocument/2006/relationships/slide" Target="/ppt/slides/slide4.xml" Id="R7f496467ad2d419e" /><Relationship Type="http://schemas.openxmlformats.org/officeDocument/2006/relationships/slide" Target="/ppt/slides/slide5.xml" Id="Raae02744b119490d" /><Relationship Type="http://schemas.openxmlformats.org/officeDocument/2006/relationships/slide" Target="/ppt/slides/slide6.xml" Id="R22db4c4b2deb445c" /><Relationship Type="http://schemas.openxmlformats.org/officeDocument/2006/relationships/slide" Target="/ppt/slides/slide7.xml" Id="R4da1d0871e1a4d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dd1f60f36146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b2e4cd60624292" /><Relationship Type="http://schemas.openxmlformats.org/officeDocument/2006/relationships/theme" Target="/ppt/slideMasters/theme/theme1.xml" Id="R7e5e536fc5014f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b2e4cd606242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babac01c394e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08a568327340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cfe817a39240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6c3816430444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9087674a694f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caeb374d024b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5b51cb1bde44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PARAGON VVS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PARAGON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PARAGON VVS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PARAGON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PARAGON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PARAGON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2 834 383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−131 911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−154 997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−191 924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366 567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PARAGON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TUOMO ANTON UTOSLAHTI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PARAGON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Økernveien 173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929 106 954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PARAGON VVS AS</a:t>
            </a:r>
          </a:p>
        </p:txBody>
      </p:sp>
    </p:spTree>
  </p:cSld>
  <p:clrMapOvr>
    <a:masterClrMapping xmlns:a="http://schemas.openxmlformats.org/drawingml/2006/main"/>
  </p:clrMapOvr>
</p:sld>
</file>