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b6218f679c45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3c9d8a66564bb3"/>
  </p:sldMasterIdLst>
  <p:sldIdLst>
    <p:sldId xmlns:r="http://schemas.openxmlformats.org/officeDocument/2006/relationships" id="256" r:id="Rc2c900d1d05f4eb6"/>
    <p:sldId xmlns:r="http://schemas.openxmlformats.org/officeDocument/2006/relationships" id="257" r:id="R796b18d8f5ec415b"/>
    <p:sldId xmlns:r="http://schemas.openxmlformats.org/officeDocument/2006/relationships" id="258" r:id="R8825fb777f9d4631"/>
    <p:sldId xmlns:r="http://schemas.openxmlformats.org/officeDocument/2006/relationships" id="259" r:id="R12fb8713d8d74a16"/>
    <p:sldId xmlns:r="http://schemas.openxmlformats.org/officeDocument/2006/relationships" id="260" r:id="R66aab999e8ea4caa"/>
    <p:sldId xmlns:r="http://schemas.openxmlformats.org/officeDocument/2006/relationships" id="261" r:id="R853a9c68d32a4007"/>
    <p:sldId xmlns:r="http://schemas.openxmlformats.org/officeDocument/2006/relationships" id="262" r:id="R41eaa4f254ea45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3c9d8a66564bb3" /><Relationship Type="http://schemas.openxmlformats.org/officeDocument/2006/relationships/slide" Target="/ppt/slides/slide1.xml" Id="Rc2c900d1d05f4eb6" /><Relationship Type="http://schemas.openxmlformats.org/officeDocument/2006/relationships/slide" Target="/ppt/slides/slide2.xml" Id="R796b18d8f5ec415b" /><Relationship Type="http://schemas.openxmlformats.org/officeDocument/2006/relationships/slide" Target="/ppt/slides/slide3.xml" Id="R8825fb777f9d4631" /><Relationship Type="http://schemas.openxmlformats.org/officeDocument/2006/relationships/slide" Target="/ppt/slides/slide4.xml" Id="R12fb8713d8d74a16" /><Relationship Type="http://schemas.openxmlformats.org/officeDocument/2006/relationships/slide" Target="/ppt/slides/slide5.xml" Id="R66aab999e8ea4caa" /><Relationship Type="http://schemas.openxmlformats.org/officeDocument/2006/relationships/slide" Target="/ppt/slides/slide6.xml" Id="R853a9c68d32a4007" /><Relationship Type="http://schemas.openxmlformats.org/officeDocument/2006/relationships/slide" Target="/ppt/slides/slide7.xml" Id="R41eaa4f254ea45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d2ff16550446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db95a5f5a421a" /><Relationship Type="http://schemas.openxmlformats.org/officeDocument/2006/relationships/theme" Target="/ppt/slideMasters/theme/theme1.xml" Id="R35374d995c214c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cdb95a5f5a42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226d62be34f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2feaeb9264c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0d7c6dd204d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73e42c53b4e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e8d3936a249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c2e3ccd4a4d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587daf6af40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RONDABLIKK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RONDABLIKK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416 437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 ESPEN SAND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Suhms gate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