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ff712bf6f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bfe10eb8544f1"/>
  </p:sldMasterIdLst>
  <p:sldIdLst>
    <p:sldId xmlns:r="http://schemas.openxmlformats.org/officeDocument/2006/relationships" id="256" r:id="R726b39ca53994875"/>
    <p:sldId xmlns:r="http://schemas.openxmlformats.org/officeDocument/2006/relationships" id="257" r:id="Re7332d53ccd84477"/>
    <p:sldId xmlns:r="http://schemas.openxmlformats.org/officeDocument/2006/relationships" id="258" r:id="R504d05c528b5431e"/>
    <p:sldId xmlns:r="http://schemas.openxmlformats.org/officeDocument/2006/relationships" id="259" r:id="Rbfda0ceee5f94b44"/>
    <p:sldId xmlns:r="http://schemas.openxmlformats.org/officeDocument/2006/relationships" id="260" r:id="R90e31384e15c4405"/>
    <p:sldId xmlns:r="http://schemas.openxmlformats.org/officeDocument/2006/relationships" id="261" r:id="Re23af44669754a44"/>
    <p:sldId xmlns:r="http://schemas.openxmlformats.org/officeDocument/2006/relationships" id="262" r:id="R7a0b1d2488f9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bfe10eb8544f1" /><Relationship Type="http://schemas.openxmlformats.org/officeDocument/2006/relationships/slide" Target="/ppt/slides/slide1.xml" Id="R726b39ca53994875" /><Relationship Type="http://schemas.openxmlformats.org/officeDocument/2006/relationships/slide" Target="/ppt/slides/slide2.xml" Id="Re7332d53ccd84477" /><Relationship Type="http://schemas.openxmlformats.org/officeDocument/2006/relationships/slide" Target="/ppt/slides/slide3.xml" Id="R504d05c528b5431e" /><Relationship Type="http://schemas.openxmlformats.org/officeDocument/2006/relationships/slide" Target="/ppt/slides/slide4.xml" Id="Rbfda0ceee5f94b44" /><Relationship Type="http://schemas.openxmlformats.org/officeDocument/2006/relationships/slide" Target="/ppt/slides/slide5.xml" Id="R90e31384e15c4405" /><Relationship Type="http://schemas.openxmlformats.org/officeDocument/2006/relationships/slide" Target="/ppt/slides/slide6.xml" Id="Re23af44669754a44" /><Relationship Type="http://schemas.openxmlformats.org/officeDocument/2006/relationships/slide" Target="/ppt/slides/slide7.xml" Id="R7a0b1d2488f9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5d95c65d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5addd5484afb" /><Relationship Type="http://schemas.openxmlformats.org/officeDocument/2006/relationships/theme" Target="/ppt/slideMasters/theme/theme1.xml" Id="R6937e3ca34c2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95addd548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598cdba4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1675f7d0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0e5d16d8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9515c64d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e4089ecc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d391293a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03fc19efc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