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696dedfab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fb2780d1c4c79"/>
  </p:sldMasterIdLst>
  <p:sldIdLst>
    <p:sldId xmlns:r="http://schemas.openxmlformats.org/officeDocument/2006/relationships" id="256" r:id="Rc33d181777254c02"/>
    <p:sldId xmlns:r="http://schemas.openxmlformats.org/officeDocument/2006/relationships" id="257" r:id="Rfe840ba006ec425a"/>
    <p:sldId xmlns:r="http://schemas.openxmlformats.org/officeDocument/2006/relationships" id="258" r:id="R41e50af85db0443f"/>
    <p:sldId xmlns:r="http://schemas.openxmlformats.org/officeDocument/2006/relationships" id="259" r:id="R68bd63e079f349d2"/>
    <p:sldId xmlns:r="http://schemas.openxmlformats.org/officeDocument/2006/relationships" id="260" r:id="Re82400c7faf74064"/>
    <p:sldId xmlns:r="http://schemas.openxmlformats.org/officeDocument/2006/relationships" id="261" r:id="R95fcea911c424289"/>
    <p:sldId xmlns:r="http://schemas.openxmlformats.org/officeDocument/2006/relationships" id="262" r:id="R52a732619ba54e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fb2780d1c4c79" /><Relationship Type="http://schemas.openxmlformats.org/officeDocument/2006/relationships/slide" Target="/ppt/slides/slide1.xml" Id="Rc33d181777254c02" /><Relationship Type="http://schemas.openxmlformats.org/officeDocument/2006/relationships/slide" Target="/ppt/slides/slide2.xml" Id="Rfe840ba006ec425a" /><Relationship Type="http://schemas.openxmlformats.org/officeDocument/2006/relationships/slide" Target="/ppt/slides/slide3.xml" Id="R41e50af85db0443f" /><Relationship Type="http://schemas.openxmlformats.org/officeDocument/2006/relationships/slide" Target="/ppt/slides/slide4.xml" Id="R68bd63e079f349d2" /><Relationship Type="http://schemas.openxmlformats.org/officeDocument/2006/relationships/slide" Target="/ppt/slides/slide5.xml" Id="Re82400c7faf74064" /><Relationship Type="http://schemas.openxmlformats.org/officeDocument/2006/relationships/slide" Target="/ppt/slides/slide6.xml" Id="R95fcea911c424289" /><Relationship Type="http://schemas.openxmlformats.org/officeDocument/2006/relationships/slide" Target="/ppt/slides/slide7.xml" Id="R52a732619ba54e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61e77c541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ef4d09abc4159" /><Relationship Type="http://schemas.openxmlformats.org/officeDocument/2006/relationships/theme" Target="/ppt/slideMasters/theme/theme1.xml" Id="R7fd6aa0e47c3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eef4d09abc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7a3a02a2748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a8b01a37e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0dfec7823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049bb9c01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bddc9a6d442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93ee06430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0b1acd458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