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28174caaa747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9a83a42aa64ec6"/>
  </p:sldMasterIdLst>
  <p:sldIdLst>
    <p:sldId xmlns:r="http://schemas.openxmlformats.org/officeDocument/2006/relationships" id="256" r:id="R187a2effced342a6"/>
    <p:sldId xmlns:r="http://schemas.openxmlformats.org/officeDocument/2006/relationships" id="257" r:id="R09d9d174403c4ade"/>
    <p:sldId xmlns:r="http://schemas.openxmlformats.org/officeDocument/2006/relationships" id="258" r:id="Rd693fcef99604d71"/>
    <p:sldId xmlns:r="http://schemas.openxmlformats.org/officeDocument/2006/relationships" id="259" r:id="Rc3cc39d34fc74696"/>
    <p:sldId xmlns:r="http://schemas.openxmlformats.org/officeDocument/2006/relationships" id="260" r:id="R6ce6b0149f4b4d8b"/>
    <p:sldId xmlns:r="http://schemas.openxmlformats.org/officeDocument/2006/relationships" id="261" r:id="R1f5e098c875745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a83a42aa64ec6" /><Relationship Type="http://schemas.openxmlformats.org/officeDocument/2006/relationships/slide" Target="/ppt/slides/slide1.xml" Id="R187a2effced342a6" /><Relationship Type="http://schemas.openxmlformats.org/officeDocument/2006/relationships/slide" Target="/ppt/slides/slide2.xml" Id="R09d9d174403c4ade" /><Relationship Type="http://schemas.openxmlformats.org/officeDocument/2006/relationships/slide" Target="/ppt/slides/slide3.xml" Id="Rd693fcef99604d71" /><Relationship Type="http://schemas.openxmlformats.org/officeDocument/2006/relationships/slide" Target="/ppt/slides/slide4.xml" Id="Rc3cc39d34fc74696" /><Relationship Type="http://schemas.openxmlformats.org/officeDocument/2006/relationships/slide" Target="/ppt/slides/slide5.xml" Id="R6ce6b0149f4b4d8b" /><Relationship Type="http://schemas.openxmlformats.org/officeDocument/2006/relationships/slide" Target="/ppt/slides/slide6.xml" Id="R1f5e098c875745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4b6cbe968045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8b72a44234a53" /><Relationship Type="http://schemas.openxmlformats.org/officeDocument/2006/relationships/theme" Target="/ppt/slideMasters/theme/theme1.xml" Id="R8c14e297fa7146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f8b72a44234a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c842e521249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b21aafeaa4b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57589310242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bb6dbdded47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5a55d211443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5a69174f04b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VAISVILA TADAS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