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52a321814146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cf5e2cb2684e10"/>
  </p:sldMasterIdLst>
  <p:sldIdLst>
    <p:sldId xmlns:r="http://schemas.openxmlformats.org/officeDocument/2006/relationships" id="256" r:id="R2e8986fe689441c1"/>
    <p:sldId xmlns:r="http://schemas.openxmlformats.org/officeDocument/2006/relationships" id="257" r:id="Rc4c297a5cfca4596"/>
    <p:sldId xmlns:r="http://schemas.openxmlformats.org/officeDocument/2006/relationships" id="258" r:id="Rf2babe0540604562"/>
    <p:sldId xmlns:r="http://schemas.openxmlformats.org/officeDocument/2006/relationships" id="259" r:id="Ra0dea51d181c448b"/>
    <p:sldId xmlns:r="http://schemas.openxmlformats.org/officeDocument/2006/relationships" id="260" r:id="R632aaa1e50fc4583"/>
    <p:sldId xmlns:r="http://schemas.openxmlformats.org/officeDocument/2006/relationships" id="261" r:id="Rf3c3360576484417"/>
    <p:sldId xmlns:r="http://schemas.openxmlformats.org/officeDocument/2006/relationships" id="262" r:id="Raf21c1da8f0b43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cf5e2cb2684e10" /><Relationship Type="http://schemas.openxmlformats.org/officeDocument/2006/relationships/slide" Target="/ppt/slides/slide1.xml" Id="R2e8986fe689441c1" /><Relationship Type="http://schemas.openxmlformats.org/officeDocument/2006/relationships/slide" Target="/ppt/slides/slide2.xml" Id="Rc4c297a5cfca4596" /><Relationship Type="http://schemas.openxmlformats.org/officeDocument/2006/relationships/slide" Target="/ppt/slides/slide3.xml" Id="Rf2babe0540604562" /><Relationship Type="http://schemas.openxmlformats.org/officeDocument/2006/relationships/slide" Target="/ppt/slides/slide4.xml" Id="Ra0dea51d181c448b" /><Relationship Type="http://schemas.openxmlformats.org/officeDocument/2006/relationships/slide" Target="/ppt/slides/slide5.xml" Id="R632aaa1e50fc4583" /><Relationship Type="http://schemas.openxmlformats.org/officeDocument/2006/relationships/slide" Target="/ppt/slides/slide6.xml" Id="Rf3c3360576484417" /><Relationship Type="http://schemas.openxmlformats.org/officeDocument/2006/relationships/slide" Target="/ppt/slides/slide7.xml" Id="Raf21c1da8f0b43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e9cf4804114e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863c3f50e49d3" /><Relationship Type="http://schemas.openxmlformats.org/officeDocument/2006/relationships/theme" Target="/ppt/slideMasters/theme/theme1.xml" Id="Rf912dc9dc2d544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a863c3f50e49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efad6f2034a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98e0babe14b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f42ec29fb43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f7cf5ca8448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403b51cb442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322155bcc4b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1d8014baf4b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LANGMYR BYGG OG ANLEGGSSERVICE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LANGMYR BYGG OG ANLEGGSSERVICE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LANGMYR BYGG OG ANLEGGSSERVICE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LANGMYR BYGG OG ANLEGGSSERVICE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LANGMYR BYGG OG ANLEGGSSERVICE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LANGMYR BYGG OG ANLEGGSSERVICE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1 043 241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LANGMYR BYGG OG ANLEGGSSERVICE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VARPESTUEN SJUR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LANGMYR BYGG OG ANLEGGSSERVICE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Landstads gate 12C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3616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929 397 258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LANGMYR BYGG OG ANLEGGSSERVICE AS</a:t>
            </a:r>
          </a:p>
        </p:txBody>
      </p:sp>
    </p:spTree>
  </p:cSld>
  <p:clrMapOvr>
    <a:masterClrMapping xmlns:a="http://schemas.openxmlformats.org/drawingml/2006/main"/>
  </p:clrMapOvr>
</p:sld>
</file>