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4b4a97edc49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a9a89a8b64a11"/>
  </p:sldMasterIdLst>
  <p:sldIdLst>
    <p:sldId xmlns:r="http://schemas.openxmlformats.org/officeDocument/2006/relationships" id="256" r:id="Rc2eba4fb66c04506"/>
    <p:sldId xmlns:r="http://schemas.openxmlformats.org/officeDocument/2006/relationships" id="257" r:id="R8aba806244e54502"/>
    <p:sldId xmlns:r="http://schemas.openxmlformats.org/officeDocument/2006/relationships" id="258" r:id="Ra45290cdfe8d4f14"/>
    <p:sldId xmlns:r="http://schemas.openxmlformats.org/officeDocument/2006/relationships" id="259" r:id="Re4c0a562a1ba4ba0"/>
    <p:sldId xmlns:r="http://schemas.openxmlformats.org/officeDocument/2006/relationships" id="260" r:id="Rfd17abab0a064a46"/>
    <p:sldId xmlns:r="http://schemas.openxmlformats.org/officeDocument/2006/relationships" id="261" r:id="Rc61aea7c6afd4ee5"/>
    <p:sldId xmlns:r="http://schemas.openxmlformats.org/officeDocument/2006/relationships" id="262" r:id="Rad2e6950139244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a9a89a8b64a11" /><Relationship Type="http://schemas.openxmlformats.org/officeDocument/2006/relationships/slide" Target="/ppt/slides/slide1.xml" Id="Rc2eba4fb66c04506" /><Relationship Type="http://schemas.openxmlformats.org/officeDocument/2006/relationships/slide" Target="/ppt/slides/slide2.xml" Id="R8aba806244e54502" /><Relationship Type="http://schemas.openxmlformats.org/officeDocument/2006/relationships/slide" Target="/ppt/slides/slide3.xml" Id="Ra45290cdfe8d4f14" /><Relationship Type="http://schemas.openxmlformats.org/officeDocument/2006/relationships/slide" Target="/ppt/slides/slide4.xml" Id="Re4c0a562a1ba4ba0" /><Relationship Type="http://schemas.openxmlformats.org/officeDocument/2006/relationships/slide" Target="/ppt/slides/slide5.xml" Id="Rfd17abab0a064a46" /><Relationship Type="http://schemas.openxmlformats.org/officeDocument/2006/relationships/slide" Target="/ppt/slides/slide6.xml" Id="Rc61aea7c6afd4ee5" /><Relationship Type="http://schemas.openxmlformats.org/officeDocument/2006/relationships/slide" Target="/ppt/slides/slide7.xml" Id="Rad2e6950139244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9a5a68ed8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b384d91d94fca" /><Relationship Type="http://schemas.openxmlformats.org/officeDocument/2006/relationships/theme" Target="/ppt/slideMasters/theme/theme1.xml" Id="R8eef2678d54e4a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b384d91d9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d73ab3916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c7517814d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7059e70e1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763c322c04a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dd9993a354d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68f997f8b48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ffeff48f6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DARABI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NIMA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