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4c82473b5c40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2f95b0956b4915"/>
  </p:sldMasterIdLst>
  <p:sldIdLst>
    <p:sldId xmlns:r="http://schemas.openxmlformats.org/officeDocument/2006/relationships" id="256" r:id="R9cc89b3974ce46ad"/>
    <p:sldId xmlns:r="http://schemas.openxmlformats.org/officeDocument/2006/relationships" id="257" r:id="R5c6797189c4342d2"/>
    <p:sldId xmlns:r="http://schemas.openxmlformats.org/officeDocument/2006/relationships" id="258" r:id="R8e4cce52fa31457a"/>
    <p:sldId xmlns:r="http://schemas.openxmlformats.org/officeDocument/2006/relationships" id="259" r:id="R533bf5193bc848a3"/>
    <p:sldId xmlns:r="http://schemas.openxmlformats.org/officeDocument/2006/relationships" id="260" r:id="Ra5d003202f844d45"/>
    <p:sldId xmlns:r="http://schemas.openxmlformats.org/officeDocument/2006/relationships" id="261" r:id="R996bafcb31544bc8"/>
    <p:sldId xmlns:r="http://schemas.openxmlformats.org/officeDocument/2006/relationships" id="262" r:id="R8ec8ebb33ada42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2f95b0956b4915" /><Relationship Type="http://schemas.openxmlformats.org/officeDocument/2006/relationships/slide" Target="/ppt/slides/slide1.xml" Id="R9cc89b3974ce46ad" /><Relationship Type="http://schemas.openxmlformats.org/officeDocument/2006/relationships/slide" Target="/ppt/slides/slide2.xml" Id="R5c6797189c4342d2" /><Relationship Type="http://schemas.openxmlformats.org/officeDocument/2006/relationships/slide" Target="/ppt/slides/slide3.xml" Id="R8e4cce52fa31457a" /><Relationship Type="http://schemas.openxmlformats.org/officeDocument/2006/relationships/slide" Target="/ppt/slides/slide4.xml" Id="R533bf5193bc848a3" /><Relationship Type="http://schemas.openxmlformats.org/officeDocument/2006/relationships/slide" Target="/ppt/slides/slide5.xml" Id="Ra5d003202f844d45" /><Relationship Type="http://schemas.openxmlformats.org/officeDocument/2006/relationships/slide" Target="/ppt/slides/slide6.xml" Id="R996bafcb31544bc8" /><Relationship Type="http://schemas.openxmlformats.org/officeDocument/2006/relationships/slide" Target="/ppt/slides/slide7.xml" Id="R8ec8ebb33ada42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851a0df52048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f0539104b492e" /><Relationship Type="http://schemas.openxmlformats.org/officeDocument/2006/relationships/theme" Target="/ppt/slideMasters/theme/theme1.xml" Id="R313ed92c28384b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5f0539104b49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a875cc71c4c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35fa33ff2541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913f43c434c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f3e78f2c643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c1b0b256941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302f6304845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7ecd9ae6a4f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GÅSVAND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GÅSVAND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GÅSVAND EIENDOM AS ble etablert [år] og holder til i Rindal.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GÅSVAND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GÅSVAND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GÅSVAND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6 395 625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550 660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6 210 499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63 226 830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76 302 811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GÅSVAND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AOG INVEST AS  –  27,6 %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TROLLHEIMEN HOTELINVEST AS  –  27,6 %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HEGE INVEST AS  –  24,8 %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HEGE INVEST AS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AOG INVEST AS  –  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HEGE INVEST AS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GÅSVAND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6657 Rindal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71665131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929 416 813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GÅSVAND EIENDOM AS</a:t>
            </a:r>
          </a:p>
        </p:txBody>
      </p:sp>
    </p:spTree>
  </p:cSld>
  <p:clrMapOvr>
    <a:masterClrMapping xmlns:a="http://schemas.openxmlformats.org/drawingml/2006/main"/>
  </p:clrMapOvr>
</p:sld>
</file>