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cb46a191b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d7143dd5024cc7"/>
  </p:sldMasterIdLst>
  <p:sldIdLst>
    <p:sldId xmlns:r="http://schemas.openxmlformats.org/officeDocument/2006/relationships" id="256" r:id="R25d6a3a446eb4e56"/>
    <p:sldId xmlns:r="http://schemas.openxmlformats.org/officeDocument/2006/relationships" id="257" r:id="R3687fddb7b8c4ac6"/>
    <p:sldId xmlns:r="http://schemas.openxmlformats.org/officeDocument/2006/relationships" id="258" r:id="Rce3bfba45e9540a7"/>
    <p:sldId xmlns:r="http://schemas.openxmlformats.org/officeDocument/2006/relationships" id="259" r:id="R77066acd7d134a9a"/>
    <p:sldId xmlns:r="http://schemas.openxmlformats.org/officeDocument/2006/relationships" id="260" r:id="R837848627f53458b"/>
    <p:sldId xmlns:r="http://schemas.openxmlformats.org/officeDocument/2006/relationships" id="261" r:id="R9a78b5022b19411f"/>
    <p:sldId xmlns:r="http://schemas.openxmlformats.org/officeDocument/2006/relationships" id="262" r:id="Rcd6923c4b068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7143dd5024cc7" /><Relationship Type="http://schemas.openxmlformats.org/officeDocument/2006/relationships/slide" Target="/ppt/slides/slide1.xml" Id="R25d6a3a446eb4e56" /><Relationship Type="http://schemas.openxmlformats.org/officeDocument/2006/relationships/slide" Target="/ppt/slides/slide2.xml" Id="R3687fddb7b8c4ac6" /><Relationship Type="http://schemas.openxmlformats.org/officeDocument/2006/relationships/slide" Target="/ppt/slides/slide3.xml" Id="Rce3bfba45e9540a7" /><Relationship Type="http://schemas.openxmlformats.org/officeDocument/2006/relationships/slide" Target="/ppt/slides/slide4.xml" Id="R77066acd7d134a9a" /><Relationship Type="http://schemas.openxmlformats.org/officeDocument/2006/relationships/slide" Target="/ppt/slides/slide5.xml" Id="R837848627f53458b" /><Relationship Type="http://schemas.openxmlformats.org/officeDocument/2006/relationships/slide" Target="/ppt/slides/slide6.xml" Id="R9a78b5022b19411f" /><Relationship Type="http://schemas.openxmlformats.org/officeDocument/2006/relationships/slide" Target="/ppt/slides/slide7.xml" Id="Rcd6923c4b068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eccc72368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94877167643b7" /><Relationship Type="http://schemas.openxmlformats.org/officeDocument/2006/relationships/theme" Target="/ppt/slideMasters/theme/theme1.xml" Id="R023e2963e7ab43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948771676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eeffad429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fb5e548a847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bbd5749e3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d34ed0e45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4831ca402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cb10a3b7b46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7ca7ff66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KMW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KURT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Kringsjå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929 436 601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