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ed7a18bc9b44e5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83e030f95c744db"/>
  </p:sldMasterIdLst>
  <p:sldIdLst>
    <p:sldId xmlns:r="http://schemas.openxmlformats.org/officeDocument/2006/relationships" id="256" r:id="Rfb7939c95b054d24"/>
    <p:sldId xmlns:r="http://schemas.openxmlformats.org/officeDocument/2006/relationships" id="257" r:id="R771736eb69594911"/>
    <p:sldId xmlns:r="http://schemas.openxmlformats.org/officeDocument/2006/relationships" id="258" r:id="R4cb482075b764d64"/>
    <p:sldId xmlns:r="http://schemas.openxmlformats.org/officeDocument/2006/relationships" id="259" r:id="R502580ea22564423"/>
    <p:sldId xmlns:r="http://schemas.openxmlformats.org/officeDocument/2006/relationships" id="260" r:id="Rb26e7fc7a55e4ebf"/>
    <p:sldId xmlns:r="http://schemas.openxmlformats.org/officeDocument/2006/relationships" id="261" r:id="Ra70b8b5f591c47c5"/>
    <p:sldId xmlns:r="http://schemas.openxmlformats.org/officeDocument/2006/relationships" id="262" r:id="R8a03c417631e4b9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83e030f95c744db" /><Relationship Type="http://schemas.openxmlformats.org/officeDocument/2006/relationships/slide" Target="/ppt/slides/slide1.xml" Id="Rfb7939c95b054d24" /><Relationship Type="http://schemas.openxmlformats.org/officeDocument/2006/relationships/slide" Target="/ppt/slides/slide2.xml" Id="R771736eb69594911" /><Relationship Type="http://schemas.openxmlformats.org/officeDocument/2006/relationships/slide" Target="/ppt/slides/slide3.xml" Id="R4cb482075b764d64" /><Relationship Type="http://schemas.openxmlformats.org/officeDocument/2006/relationships/slide" Target="/ppt/slides/slide4.xml" Id="R502580ea22564423" /><Relationship Type="http://schemas.openxmlformats.org/officeDocument/2006/relationships/slide" Target="/ppt/slides/slide5.xml" Id="Rb26e7fc7a55e4ebf" /><Relationship Type="http://schemas.openxmlformats.org/officeDocument/2006/relationships/slide" Target="/ppt/slides/slide6.xml" Id="Ra70b8b5f591c47c5" /><Relationship Type="http://schemas.openxmlformats.org/officeDocument/2006/relationships/slide" Target="/ppt/slides/slide7.xml" Id="R8a03c417631e4b9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f41c27a3d9b40a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243103c3724640" /><Relationship Type="http://schemas.openxmlformats.org/officeDocument/2006/relationships/theme" Target="/ppt/slideMasters/theme/theme1.xml" Id="R9e265e0260444c4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e243103c372464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b9f7adf45c450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1e79889013423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8bb960efd5495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bdd633b7b24aa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2c835efc7549d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16bed135ba4f0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109d5bb270468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MEJA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MEJA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MEJA INVEST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MEJA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MEJA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MEJA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−11 250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−16 673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266 298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396 321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MEJA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ÅKESSON JONAS PATRIK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MEJA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Pareliusveien 5K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1177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929 440 021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MEJA INVEST AS</a:t>
            </a:r>
          </a:p>
        </p:txBody>
      </p:sp>
    </p:spTree>
  </p:cSld>
  <p:clrMapOvr>
    <a:masterClrMapping xmlns:a="http://schemas.openxmlformats.org/drawingml/2006/main"/>
  </p:clrMapOvr>
</p:sld>
</file>