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6db5ece3d042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4c0a77988844a7"/>
  </p:sldMasterIdLst>
  <p:sldIdLst>
    <p:sldId xmlns:r="http://schemas.openxmlformats.org/officeDocument/2006/relationships" id="256" r:id="Rc00b1309ebd9416e"/>
    <p:sldId xmlns:r="http://schemas.openxmlformats.org/officeDocument/2006/relationships" id="257" r:id="Rc828aa62a9544da4"/>
    <p:sldId xmlns:r="http://schemas.openxmlformats.org/officeDocument/2006/relationships" id="258" r:id="R6ec71ecc1d524f91"/>
    <p:sldId xmlns:r="http://schemas.openxmlformats.org/officeDocument/2006/relationships" id="259" r:id="R35cad1b4f3ee4518"/>
    <p:sldId xmlns:r="http://schemas.openxmlformats.org/officeDocument/2006/relationships" id="260" r:id="R547b71bfd4a54007"/>
    <p:sldId xmlns:r="http://schemas.openxmlformats.org/officeDocument/2006/relationships" id="261" r:id="R96d03a758b2a48e2"/>
    <p:sldId xmlns:r="http://schemas.openxmlformats.org/officeDocument/2006/relationships" id="262" r:id="R9d1aaffb6b4f49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4c0a77988844a7" /><Relationship Type="http://schemas.openxmlformats.org/officeDocument/2006/relationships/slide" Target="/ppt/slides/slide1.xml" Id="Rc00b1309ebd9416e" /><Relationship Type="http://schemas.openxmlformats.org/officeDocument/2006/relationships/slide" Target="/ppt/slides/slide2.xml" Id="Rc828aa62a9544da4" /><Relationship Type="http://schemas.openxmlformats.org/officeDocument/2006/relationships/slide" Target="/ppt/slides/slide3.xml" Id="R6ec71ecc1d524f91" /><Relationship Type="http://schemas.openxmlformats.org/officeDocument/2006/relationships/slide" Target="/ppt/slides/slide4.xml" Id="R35cad1b4f3ee4518" /><Relationship Type="http://schemas.openxmlformats.org/officeDocument/2006/relationships/slide" Target="/ppt/slides/slide5.xml" Id="R547b71bfd4a54007" /><Relationship Type="http://schemas.openxmlformats.org/officeDocument/2006/relationships/slide" Target="/ppt/slides/slide6.xml" Id="R96d03a758b2a48e2" /><Relationship Type="http://schemas.openxmlformats.org/officeDocument/2006/relationships/slide" Target="/ppt/slides/slide7.xml" Id="R9d1aaffb6b4f49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d14b73928a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a0bdf69ec4553" /><Relationship Type="http://schemas.openxmlformats.org/officeDocument/2006/relationships/theme" Target="/ppt/slideMasters/theme/theme1.xml" Id="R430c8bb06e43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a0bdf69ec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83e29000d4d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760f88a2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aa9764aa6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5d2a0c78e46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32434273d4c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5e16febd1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45667cd77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HEIMSTADEN SERVICES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 SERVICES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34 001 424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781 549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491 636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335 130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49 459 119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HEIMSTADEN SERVICES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 Ibsens gate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929 455 673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HEIMSTADEN SERVICES NORWAY AS</a:t>
            </a:r>
          </a:p>
        </p:txBody>
      </p:sp>
    </p:spTree>
  </p:cSld>
  <p:clrMapOvr>
    <a:masterClrMapping xmlns:a="http://schemas.openxmlformats.org/drawingml/2006/main"/>
  </p:clrMapOvr>
</p:sld>
</file>