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9bc9591d02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0a3e1b1ea74331"/>
  </p:sldMasterIdLst>
  <p:sldIdLst>
    <p:sldId xmlns:r="http://schemas.openxmlformats.org/officeDocument/2006/relationships" id="256" r:id="Ra39841268d864f2f"/>
    <p:sldId xmlns:r="http://schemas.openxmlformats.org/officeDocument/2006/relationships" id="257" r:id="R0f48adf484df4456"/>
    <p:sldId xmlns:r="http://schemas.openxmlformats.org/officeDocument/2006/relationships" id="258" r:id="R57b63a332cb0478d"/>
    <p:sldId xmlns:r="http://schemas.openxmlformats.org/officeDocument/2006/relationships" id="259" r:id="Rcef9788abf864e19"/>
    <p:sldId xmlns:r="http://schemas.openxmlformats.org/officeDocument/2006/relationships" id="260" r:id="R58b7e429cc594e68"/>
    <p:sldId xmlns:r="http://schemas.openxmlformats.org/officeDocument/2006/relationships" id="261" r:id="Rdda89dede4e64c23"/>
    <p:sldId xmlns:r="http://schemas.openxmlformats.org/officeDocument/2006/relationships" id="262" r:id="Rd8b03acf6f62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0a3e1b1ea74331" /><Relationship Type="http://schemas.openxmlformats.org/officeDocument/2006/relationships/slide" Target="/ppt/slides/slide1.xml" Id="Ra39841268d864f2f" /><Relationship Type="http://schemas.openxmlformats.org/officeDocument/2006/relationships/slide" Target="/ppt/slides/slide2.xml" Id="R0f48adf484df4456" /><Relationship Type="http://schemas.openxmlformats.org/officeDocument/2006/relationships/slide" Target="/ppt/slides/slide3.xml" Id="R57b63a332cb0478d" /><Relationship Type="http://schemas.openxmlformats.org/officeDocument/2006/relationships/slide" Target="/ppt/slides/slide4.xml" Id="Rcef9788abf864e19" /><Relationship Type="http://schemas.openxmlformats.org/officeDocument/2006/relationships/slide" Target="/ppt/slides/slide5.xml" Id="R58b7e429cc594e68" /><Relationship Type="http://schemas.openxmlformats.org/officeDocument/2006/relationships/slide" Target="/ppt/slides/slide6.xml" Id="Rdda89dede4e64c23" /><Relationship Type="http://schemas.openxmlformats.org/officeDocument/2006/relationships/slide" Target="/ppt/slides/slide7.xml" Id="Rd8b03acf6f62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41a3adf594d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65e3f380f4033" /><Relationship Type="http://schemas.openxmlformats.org/officeDocument/2006/relationships/theme" Target="/ppt/slideMasters/theme/theme1.xml" Id="R47fc00951d9645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e65e3f380f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4c6029eb74e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53df3072548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d65a52f0348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3fa4345834b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25ecf01284a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f15719a1a4d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35199ad5846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VINJES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VINJES TRANSPORT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201 814 720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5 880 841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4 082 992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31 149 755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127 541 236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BERIT  –  23,7 %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ERIK  –  23,7 %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JAN TRYGVE  –  23,7 %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TOR ARNE  –  23,7 %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ARNE OSCAR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ARNE OSCAR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Rosten 98B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7075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90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post@vinjes.no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929 472 020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VINJES TRANSPORT AS</a:t>
            </a:r>
          </a:p>
        </p:txBody>
      </p:sp>
    </p:spTree>
  </p:cSld>
  <p:clrMapOvr>
    <a:masterClrMapping xmlns:a="http://schemas.openxmlformats.org/drawingml/2006/main"/>
  </p:clrMapOvr>
</p:sld>
</file>