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6f124dfad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ff157cafe4ea5"/>
  </p:sldMasterIdLst>
  <p:sldIdLst>
    <p:sldId xmlns:r="http://schemas.openxmlformats.org/officeDocument/2006/relationships" id="256" r:id="R012df4f3d7814b8e"/>
    <p:sldId xmlns:r="http://schemas.openxmlformats.org/officeDocument/2006/relationships" id="257" r:id="R90d54d36aeb54f24"/>
    <p:sldId xmlns:r="http://schemas.openxmlformats.org/officeDocument/2006/relationships" id="258" r:id="Rd4a63962a37d4cc1"/>
    <p:sldId xmlns:r="http://schemas.openxmlformats.org/officeDocument/2006/relationships" id="259" r:id="R412840b710cf42b0"/>
    <p:sldId xmlns:r="http://schemas.openxmlformats.org/officeDocument/2006/relationships" id="260" r:id="R2b3f4fde40314a96"/>
    <p:sldId xmlns:r="http://schemas.openxmlformats.org/officeDocument/2006/relationships" id="261" r:id="R8aea083cc3cd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ff157cafe4ea5" /><Relationship Type="http://schemas.openxmlformats.org/officeDocument/2006/relationships/slide" Target="/ppt/slides/slide1.xml" Id="R012df4f3d7814b8e" /><Relationship Type="http://schemas.openxmlformats.org/officeDocument/2006/relationships/slide" Target="/ppt/slides/slide2.xml" Id="R90d54d36aeb54f24" /><Relationship Type="http://schemas.openxmlformats.org/officeDocument/2006/relationships/slide" Target="/ppt/slides/slide3.xml" Id="Rd4a63962a37d4cc1" /><Relationship Type="http://schemas.openxmlformats.org/officeDocument/2006/relationships/slide" Target="/ppt/slides/slide4.xml" Id="R412840b710cf42b0" /><Relationship Type="http://schemas.openxmlformats.org/officeDocument/2006/relationships/slide" Target="/ppt/slides/slide5.xml" Id="R2b3f4fde40314a96" /><Relationship Type="http://schemas.openxmlformats.org/officeDocument/2006/relationships/slide" Target="/ppt/slides/slide6.xml" Id="R8aea083cc3cd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69747f903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1cc32982476c" /><Relationship Type="http://schemas.openxmlformats.org/officeDocument/2006/relationships/theme" Target="/ppt/slideMasters/theme/theme1.xml" Id="R501da7491116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c1cc32982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397fd8bd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986694812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5a7ad0d2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8bb08fa7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162a8c625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d0649fb8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FACE &amp; NAILS ACADEMY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FACE &amp; NAILS ACADEMY AS</a:t>
            </a:r>
          </a:p>
        </p:txBody>
      </p:sp>
    </p:spTree>
  </p:cSld>
  <p:clrMapOvr>
    <a:masterClrMapping xmlns:a="http://schemas.openxmlformats.org/drawingml/2006/main"/>
  </p:clrMapOvr>
</p:sld>
</file>