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7b5398114f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5d87cb3bc4abc"/>
  </p:sldMasterIdLst>
  <p:sldIdLst>
    <p:sldId xmlns:r="http://schemas.openxmlformats.org/officeDocument/2006/relationships" id="256" r:id="R702fcb22553b4849"/>
    <p:sldId xmlns:r="http://schemas.openxmlformats.org/officeDocument/2006/relationships" id="257" r:id="R10d4f2ce09fe416d"/>
    <p:sldId xmlns:r="http://schemas.openxmlformats.org/officeDocument/2006/relationships" id="258" r:id="Ra8d56384918948d7"/>
    <p:sldId xmlns:r="http://schemas.openxmlformats.org/officeDocument/2006/relationships" id="259" r:id="Rc32cbe510f3d49d4"/>
    <p:sldId xmlns:r="http://schemas.openxmlformats.org/officeDocument/2006/relationships" id="260" r:id="Red0a50d7953640ae"/>
    <p:sldId xmlns:r="http://schemas.openxmlformats.org/officeDocument/2006/relationships" id="261" r:id="Rf2d2443ef41f47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5d87cb3bc4abc" /><Relationship Type="http://schemas.openxmlformats.org/officeDocument/2006/relationships/slide" Target="/ppt/slides/slide1.xml" Id="R702fcb22553b4849" /><Relationship Type="http://schemas.openxmlformats.org/officeDocument/2006/relationships/slide" Target="/ppt/slides/slide2.xml" Id="R10d4f2ce09fe416d" /><Relationship Type="http://schemas.openxmlformats.org/officeDocument/2006/relationships/slide" Target="/ppt/slides/slide3.xml" Id="Ra8d56384918948d7" /><Relationship Type="http://schemas.openxmlformats.org/officeDocument/2006/relationships/slide" Target="/ppt/slides/slide4.xml" Id="Rc32cbe510f3d49d4" /><Relationship Type="http://schemas.openxmlformats.org/officeDocument/2006/relationships/slide" Target="/ppt/slides/slide5.xml" Id="Red0a50d7953640ae" /><Relationship Type="http://schemas.openxmlformats.org/officeDocument/2006/relationships/slide" Target="/ppt/slides/slide6.xml" Id="Rf2d2443ef41f47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2de69317a45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35cb02b7c4477" /><Relationship Type="http://schemas.openxmlformats.org/officeDocument/2006/relationships/theme" Target="/ppt/slideMasters/theme/theme1.xml" Id="Rb71b91871b5f4f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135cb02b7c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9130436c442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3eae934024b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3d7324b3c4c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69752ad65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42a6bc9a2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10651d8ba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