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a01ef8e56248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696f2f0b4440a6"/>
  </p:sldMasterIdLst>
  <p:sldIdLst>
    <p:sldId xmlns:r="http://schemas.openxmlformats.org/officeDocument/2006/relationships" id="256" r:id="Rcd81a5648a5945d1"/>
    <p:sldId xmlns:r="http://schemas.openxmlformats.org/officeDocument/2006/relationships" id="257" r:id="R252071595be448c1"/>
    <p:sldId xmlns:r="http://schemas.openxmlformats.org/officeDocument/2006/relationships" id="258" r:id="Ra7a5a40788fe4e8d"/>
    <p:sldId xmlns:r="http://schemas.openxmlformats.org/officeDocument/2006/relationships" id="259" r:id="Ra7c2a0dd8a6e49df"/>
    <p:sldId xmlns:r="http://schemas.openxmlformats.org/officeDocument/2006/relationships" id="260" r:id="R716efd66d8ff4a26"/>
    <p:sldId xmlns:r="http://schemas.openxmlformats.org/officeDocument/2006/relationships" id="261" r:id="R17005b7446384794"/>
    <p:sldId xmlns:r="http://schemas.openxmlformats.org/officeDocument/2006/relationships" id="262" r:id="R7eaba9b9768145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696f2f0b4440a6" /><Relationship Type="http://schemas.openxmlformats.org/officeDocument/2006/relationships/slide" Target="/ppt/slides/slide1.xml" Id="Rcd81a5648a5945d1" /><Relationship Type="http://schemas.openxmlformats.org/officeDocument/2006/relationships/slide" Target="/ppt/slides/slide2.xml" Id="R252071595be448c1" /><Relationship Type="http://schemas.openxmlformats.org/officeDocument/2006/relationships/slide" Target="/ppt/slides/slide3.xml" Id="Ra7a5a40788fe4e8d" /><Relationship Type="http://schemas.openxmlformats.org/officeDocument/2006/relationships/slide" Target="/ppt/slides/slide4.xml" Id="Ra7c2a0dd8a6e49df" /><Relationship Type="http://schemas.openxmlformats.org/officeDocument/2006/relationships/slide" Target="/ppt/slides/slide5.xml" Id="R716efd66d8ff4a26" /><Relationship Type="http://schemas.openxmlformats.org/officeDocument/2006/relationships/slide" Target="/ppt/slides/slide6.xml" Id="R17005b7446384794" /><Relationship Type="http://schemas.openxmlformats.org/officeDocument/2006/relationships/slide" Target="/ppt/slides/slide7.xml" Id="R7eaba9b9768145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411b6159449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71e528dcc41ac" /><Relationship Type="http://schemas.openxmlformats.org/officeDocument/2006/relationships/theme" Target="/ppt/slideMasters/theme/theme1.xml" Id="R2d404807900449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b71e528dcc41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bfd674c4e4d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61acb0daf43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021169b0343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ff6fcaddc44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c641d03184a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bd1030f0f4a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91831a39543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GRAFO HOLDING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HOLDING 4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1 881 145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746 751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3 608 165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MATILDE PAULINE NORDAHL NEBY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Grafo AS, Sjøgata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929 720 571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