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6df90338fb4d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e95a1541f64b40"/>
  </p:sldMasterIdLst>
  <p:sldIdLst>
    <p:sldId xmlns:r="http://schemas.openxmlformats.org/officeDocument/2006/relationships" id="256" r:id="Rab31d23b5e614828"/>
    <p:sldId xmlns:r="http://schemas.openxmlformats.org/officeDocument/2006/relationships" id="257" r:id="R1e002486defd403c"/>
    <p:sldId xmlns:r="http://schemas.openxmlformats.org/officeDocument/2006/relationships" id="258" r:id="Rafdeded36f5649a4"/>
    <p:sldId xmlns:r="http://schemas.openxmlformats.org/officeDocument/2006/relationships" id="259" r:id="R207c9854cb8c4d9b"/>
    <p:sldId xmlns:r="http://schemas.openxmlformats.org/officeDocument/2006/relationships" id="260" r:id="Rd20736b767764a4d"/>
    <p:sldId xmlns:r="http://schemas.openxmlformats.org/officeDocument/2006/relationships" id="261" r:id="R550f545c96f945f8"/>
    <p:sldId xmlns:r="http://schemas.openxmlformats.org/officeDocument/2006/relationships" id="262" r:id="R24f610e81f1740e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e95a1541f64b40" /><Relationship Type="http://schemas.openxmlformats.org/officeDocument/2006/relationships/slide" Target="/ppt/slides/slide1.xml" Id="Rab31d23b5e614828" /><Relationship Type="http://schemas.openxmlformats.org/officeDocument/2006/relationships/slide" Target="/ppt/slides/slide2.xml" Id="R1e002486defd403c" /><Relationship Type="http://schemas.openxmlformats.org/officeDocument/2006/relationships/slide" Target="/ppt/slides/slide3.xml" Id="Rafdeded36f5649a4" /><Relationship Type="http://schemas.openxmlformats.org/officeDocument/2006/relationships/slide" Target="/ppt/slides/slide4.xml" Id="R207c9854cb8c4d9b" /><Relationship Type="http://schemas.openxmlformats.org/officeDocument/2006/relationships/slide" Target="/ppt/slides/slide5.xml" Id="Rd20736b767764a4d" /><Relationship Type="http://schemas.openxmlformats.org/officeDocument/2006/relationships/slide" Target="/ppt/slides/slide6.xml" Id="R550f545c96f945f8" /><Relationship Type="http://schemas.openxmlformats.org/officeDocument/2006/relationships/slide" Target="/ppt/slides/slide7.xml" Id="R24f610e81f1740e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63662fd21045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23708f214e4998" /><Relationship Type="http://schemas.openxmlformats.org/officeDocument/2006/relationships/theme" Target="/ppt/slideMasters/theme/theme1.xml" Id="R3f357f7b08274f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23708f214e49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ba69dbdb943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6ca80c3144e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9a5cc582241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09e01f20042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797256fa546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aab2611af649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d0429bc1048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JARNAGARD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JARNAGARD AS ble etablert [år] og holder til i Skjeberg.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30 585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DIMMEN CHRISTIAN NESSET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Guslundkroken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1747 Skjeberg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929 750 721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JARNAGARD AS</a:t>
            </a:r>
          </a:p>
        </p:txBody>
      </p:sp>
    </p:spTree>
  </p:cSld>
  <p:clrMapOvr>
    <a:masterClrMapping xmlns:a="http://schemas.openxmlformats.org/drawingml/2006/main"/>
  </p:clrMapOvr>
</p:sld>
</file>