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8e11fb02f04a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664fcf0a024193"/>
  </p:sldMasterIdLst>
  <p:sldIdLst>
    <p:sldId xmlns:r="http://schemas.openxmlformats.org/officeDocument/2006/relationships" id="256" r:id="Rd924a34aca604be3"/>
    <p:sldId xmlns:r="http://schemas.openxmlformats.org/officeDocument/2006/relationships" id="257" r:id="R4a585fdc857f4818"/>
    <p:sldId xmlns:r="http://schemas.openxmlformats.org/officeDocument/2006/relationships" id="258" r:id="R47268d4e0251456c"/>
    <p:sldId xmlns:r="http://schemas.openxmlformats.org/officeDocument/2006/relationships" id="259" r:id="R1e872558950b48b8"/>
    <p:sldId xmlns:r="http://schemas.openxmlformats.org/officeDocument/2006/relationships" id="260" r:id="R9b094092f8d04f74"/>
    <p:sldId xmlns:r="http://schemas.openxmlformats.org/officeDocument/2006/relationships" id="261" r:id="Rce66ce69acb6482d"/>
    <p:sldId xmlns:r="http://schemas.openxmlformats.org/officeDocument/2006/relationships" id="262" r:id="R45b8f29f850e43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664fcf0a024193" /><Relationship Type="http://schemas.openxmlformats.org/officeDocument/2006/relationships/slide" Target="/ppt/slides/slide1.xml" Id="Rd924a34aca604be3" /><Relationship Type="http://schemas.openxmlformats.org/officeDocument/2006/relationships/slide" Target="/ppt/slides/slide2.xml" Id="R4a585fdc857f4818" /><Relationship Type="http://schemas.openxmlformats.org/officeDocument/2006/relationships/slide" Target="/ppt/slides/slide3.xml" Id="R47268d4e0251456c" /><Relationship Type="http://schemas.openxmlformats.org/officeDocument/2006/relationships/slide" Target="/ppt/slides/slide4.xml" Id="R1e872558950b48b8" /><Relationship Type="http://schemas.openxmlformats.org/officeDocument/2006/relationships/slide" Target="/ppt/slides/slide5.xml" Id="R9b094092f8d04f74" /><Relationship Type="http://schemas.openxmlformats.org/officeDocument/2006/relationships/slide" Target="/ppt/slides/slide6.xml" Id="Rce66ce69acb6482d" /><Relationship Type="http://schemas.openxmlformats.org/officeDocument/2006/relationships/slide" Target="/ppt/slides/slide7.xml" Id="R45b8f29f850e43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b0eec7aee74c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400b1f9ba4a8d" /><Relationship Type="http://schemas.openxmlformats.org/officeDocument/2006/relationships/theme" Target="/ppt/slideMasters/theme/theme1.xml" Id="Re41a7228004c4b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5400b1f9ba4a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6c20d62a244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11b4a248e49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89c78949240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a3bab479b4a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29f4e3b4c44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b79ee4dda44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041609edd45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KARLGÅRD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KARLGÅRD REGNSKAP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1 210 552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237 175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197 545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123 291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637 111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 PROJECTS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FUNKMED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SUNNSET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Julian Karlgård, Idrettsveien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7072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929 772 113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KARLGÅRD REGNSKAP AS</a:t>
            </a:r>
          </a:p>
        </p:txBody>
      </p:sp>
    </p:spTree>
  </p:cSld>
  <p:clrMapOvr>
    <a:masterClrMapping xmlns:a="http://schemas.openxmlformats.org/drawingml/2006/main"/>
  </p:clrMapOvr>
</p:sld>
</file>