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56896126d24d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e4e66040724407"/>
  </p:sldMasterIdLst>
  <p:sldIdLst>
    <p:sldId xmlns:r="http://schemas.openxmlformats.org/officeDocument/2006/relationships" id="256" r:id="Ra1736587062d4d1d"/>
    <p:sldId xmlns:r="http://schemas.openxmlformats.org/officeDocument/2006/relationships" id="257" r:id="Rcc7348843e184458"/>
    <p:sldId xmlns:r="http://schemas.openxmlformats.org/officeDocument/2006/relationships" id="258" r:id="Rcaa5dd0bc05c4373"/>
    <p:sldId xmlns:r="http://schemas.openxmlformats.org/officeDocument/2006/relationships" id="259" r:id="Rbf036513efc64920"/>
    <p:sldId xmlns:r="http://schemas.openxmlformats.org/officeDocument/2006/relationships" id="260" r:id="R56a48834160540c9"/>
    <p:sldId xmlns:r="http://schemas.openxmlformats.org/officeDocument/2006/relationships" id="261" r:id="Rcb85fa54ee00416e"/>
    <p:sldId xmlns:r="http://schemas.openxmlformats.org/officeDocument/2006/relationships" id="262" r:id="R81e883e5b45b4c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e4e66040724407" /><Relationship Type="http://schemas.openxmlformats.org/officeDocument/2006/relationships/slide" Target="/ppt/slides/slide1.xml" Id="Ra1736587062d4d1d" /><Relationship Type="http://schemas.openxmlformats.org/officeDocument/2006/relationships/slide" Target="/ppt/slides/slide2.xml" Id="Rcc7348843e184458" /><Relationship Type="http://schemas.openxmlformats.org/officeDocument/2006/relationships/slide" Target="/ppt/slides/slide3.xml" Id="Rcaa5dd0bc05c4373" /><Relationship Type="http://schemas.openxmlformats.org/officeDocument/2006/relationships/slide" Target="/ppt/slides/slide4.xml" Id="Rbf036513efc64920" /><Relationship Type="http://schemas.openxmlformats.org/officeDocument/2006/relationships/slide" Target="/ppt/slides/slide5.xml" Id="R56a48834160540c9" /><Relationship Type="http://schemas.openxmlformats.org/officeDocument/2006/relationships/slide" Target="/ppt/slides/slide6.xml" Id="Rcb85fa54ee00416e" /><Relationship Type="http://schemas.openxmlformats.org/officeDocument/2006/relationships/slide" Target="/ppt/slides/slide7.xml" Id="R81e883e5b45b4c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4c7e5146a841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4e57e171f4425d" /><Relationship Type="http://schemas.openxmlformats.org/officeDocument/2006/relationships/theme" Target="/ppt/slideMasters/theme/theme1.xml" Id="Rf6bf6fc4b79644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c4e57e171f442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2a6c76db2d4e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c5bd4c82274e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ee4eee236f447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f747dc3acd4c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3d877e2e5b47e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340a0ba05d42a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62b783156545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JANAMONIC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JANAMONIC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JANAMONIC AS ble etablert [år] og holder til i Bryne.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JANAMONIC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JANAMONIC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JANAMONIC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1 791 193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7 227 639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10 497 639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JANAMONIC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SVELA JAN SIGURD  –  95,0 %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VEGGEBERG MONICA SVELA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JANAMONIC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Vesthagen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4344 Bryne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929 910 850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JANAMONIC AS</a:t>
            </a:r>
          </a:p>
        </p:txBody>
      </p:sp>
    </p:spTree>
  </p:cSld>
  <p:clrMapOvr>
    <a:masterClrMapping xmlns:a="http://schemas.openxmlformats.org/drawingml/2006/main"/>
  </p:clrMapOvr>
</p:sld>
</file>