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77e3f40b6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cc15ced774e0d"/>
  </p:sldMasterIdLst>
  <p:sldIdLst>
    <p:sldId xmlns:r="http://schemas.openxmlformats.org/officeDocument/2006/relationships" id="256" r:id="Rebf1f99a3ae74f44"/>
    <p:sldId xmlns:r="http://schemas.openxmlformats.org/officeDocument/2006/relationships" id="257" r:id="R335e275f774f48b7"/>
    <p:sldId xmlns:r="http://schemas.openxmlformats.org/officeDocument/2006/relationships" id="258" r:id="R553c7eb867b74021"/>
    <p:sldId xmlns:r="http://schemas.openxmlformats.org/officeDocument/2006/relationships" id="259" r:id="Rf05b9cefcaff4c59"/>
    <p:sldId xmlns:r="http://schemas.openxmlformats.org/officeDocument/2006/relationships" id="260" r:id="Rf117c682c9df49d3"/>
    <p:sldId xmlns:r="http://schemas.openxmlformats.org/officeDocument/2006/relationships" id="261" r:id="R3fc4e5d070874c55"/>
    <p:sldId xmlns:r="http://schemas.openxmlformats.org/officeDocument/2006/relationships" id="262" r:id="R8cc863f70150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cc15ced774e0d" /><Relationship Type="http://schemas.openxmlformats.org/officeDocument/2006/relationships/slide" Target="/ppt/slides/slide1.xml" Id="Rebf1f99a3ae74f44" /><Relationship Type="http://schemas.openxmlformats.org/officeDocument/2006/relationships/slide" Target="/ppt/slides/slide2.xml" Id="R335e275f774f48b7" /><Relationship Type="http://schemas.openxmlformats.org/officeDocument/2006/relationships/slide" Target="/ppt/slides/slide3.xml" Id="R553c7eb867b74021" /><Relationship Type="http://schemas.openxmlformats.org/officeDocument/2006/relationships/slide" Target="/ppt/slides/slide4.xml" Id="Rf05b9cefcaff4c59" /><Relationship Type="http://schemas.openxmlformats.org/officeDocument/2006/relationships/slide" Target="/ppt/slides/slide5.xml" Id="Rf117c682c9df49d3" /><Relationship Type="http://schemas.openxmlformats.org/officeDocument/2006/relationships/slide" Target="/ppt/slides/slide6.xml" Id="R3fc4e5d070874c55" /><Relationship Type="http://schemas.openxmlformats.org/officeDocument/2006/relationships/slide" Target="/ppt/slides/slide7.xml" Id="R8cc863f70150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83ad6b393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feda4aa14824" /><Relationship Type="http://schemas.openxmlformats.org/officeDocument/2006/relationships/theme" Target="/ppt/slideMasters/theme/theme1.xml" Id="Rfceabb23810b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4feda4aa1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7762abe84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cdf58ff3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25acdb5f8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d9979105e4d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dce3b787d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8c538d34a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a3e1b891a49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