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b6e8cf30fc4b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472c83465b4077"/>
  </p:sldMasterIdLst>
  <p:sldIdLst>
    <p:sldId xmlns:r="http://schemas.openxmlformats.org/officeDocument/2006/relationships" id="256" r:id="R23445e34ec0a4d76"/>
    <p:sldId xmlns:r="http://schemas.openxmlformats.org/officeDocument/2006/relationships" id="257" r:id="R7093c43d4b25492c"/>
    <p:sldId xmlns:r="http://schemas.openxmlformats.org/officeDocument/2006/relationships" id="258" r:id="Rd5be3f5f98774d05"/>
    <p:sldId xmlns:r="http://schemas.openxmlformats.org/officeDocument/2006/relationships" id="259" r:id="Rebc19ee319ae438f"/>
    <p:sldId xmlns:r="http://schemas.openxmlformats.org/officeDocument/2006/relationships" id="260" r:id="Rf9cac89cdaa745b4"/>
    <p:sldId xmlns:r="http://schemas.openxmlformats.org/officeDocument/2006/relationships" id="261" r:id="R371285f0e4844db6"/>
    <p:sldId xmlns:r="http://schemas.openxmlformats.org/officeDocument/2006/relationships" id="262" r:id="Rd3ce79c8d5964e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472c83465b4077" /><Relationship Type="http://schemas.openxmlformats.org/officeDocument/2006/relationships/slide" Target="/ppt/slides/slide1.xml" Id="R23445e34ec0a4d76" /><Relationship Type="http://schemas.openxmlformats.org/officeDocument/2006/relationships/slide" Target="/ppt/slides/slide2.xml" Id="R7093c43d4b25492c" /><Relationship Type="http://schemas.openxmlformats.org/officeDocument/2006/relationships/slide" Target="/ppt/slides/slide3.xml" Id="Rd5be3f5f98774d05" /><Relationship Type="http://schemas.openxmlformats.org/officeDocument/2006/relationships/slide" Target="/ppt/slides/slide4.xml" Id="Rebc19ee319ae438f" /><Relationship Type="http://schemas.openxmlformats.org/officeDocument/2006/relationships/slide" Target="/ppt/slides/slide5.xml" Id="Rf9cac89cdaa745b4" /><Relationship Type="http://schemas.openxmlformats.org/officeDocument/2006/relationships/slide" Target="/ppt/slides/slide6.xml" Id="R371285f0e4844db6" /><Relationship Type="http://schemas.openxmlformats.org/officeDocument/2006/relationships/slide" Target="/ppt/slides/slide7.xml" Id="Rd3ce79c8d5964e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4bb30268ba46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890652c2941f4" /><Relationship Type="http://schemas.openxmlformats.org/officeDocument/2006/relationships/theme" Target="/ppt/slideMasters/theme/theme1.xml" Id="R221b9930b83e42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5890652c2941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9f731622041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735ccdaf64f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4dd3b8067644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9eb1370ed4a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28d77dd2ff4b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87b7d387f4a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7aa00836949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VB RØRSERVICE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 RØRSERVICE VVS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13 316 696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2 088 930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2 225 942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6 082 333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8 500 889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CATENA INVEST AS  –  88,0 %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ILRØS HOLDING AS  –  12,0 %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929 939 921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