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9e1cd2b0d20479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1d15f5a921743cd"/>
  </p:sldMasterIdLst>
  <p:sldIdLst>
    <p:sldId xmlns:r="http://schemas.openxmlformats.org/officeDocument/2006/relationships" id="256" r:id="R28e07a4b9fab4c4e"/>
    <p:sldId xmlns:r="http://schemas.openxmlformats.org/officeDocument/2006/relationships" id="257" r:id="Rf1fee414b4614828"/>
    <p:sldId xmlns:r="http://schemas.openxmlformats.org/officeDocument/2006/relationships" id="258" r:id="R54dd2babf6114df6"/>
    <p:sldId xmlns:r="http://schemas.openxmlformats.org/officeDocument/2006/relationships" id="259" r:id="Rdaed7babe8994595"/>
    <p:sldId xmlns:r="http://schemas.openxmlformats.org/officeDocument/2006/relationships" id="260" r:id="R78553841e0354643"/>
    <p:sldId xmlns:r="http://schemas.openxmlformats.org/officeDocument/2006/relationships" id="261" r:id="R98a20ce770bc49f6"/>
    <p:sldId xmlns:r="http://schemas.openxmlformats.org/officeDocument/2006/relationships" id="262" r:id="Rc55410e0aa12495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1d15f5a921743cd" /><Relationship Type="http://schemas.openxmlformats.org/officeDocument/2006/relationships/slide" Target="/ppt/slides/slide1.xml" Id="R28e07a4b9fab4c4e" /><Relationship Type="http://schemas.openxmlformats.org/officeDocument/2006/relationships/slide" Target="/ppt/slides/slide2.xml" Id="Rf1fee414b4614828" /><Relationship Type="http://schemas.openxmlformats.org/officeDocument/2006/relationships/slide" Target="/ppt/slides/slide3.xml" Id="R54dd2babf6114df6" /><Relationship Type="http://schemas.openxmlformats.org/officeDocument/2006/relationships/slide" Target="/ppt/slides/slide4.xml" Id="Rdaed7babe8994595" /><Relationship Type="http://schemas.openxmlformats.org/officeDocument/2006/relationships/slide" Target="/ppt/slides/slide5.xml" Id="R78553841e0354643" /><Relationship Type="http://schemas.openxmlformats.org/officeDocument/2006/relationships/slide" Target="/ppt/slides/slide6.xml" Id="R98a20ce770bc49f6" /><Relationship Type="http://schemas.openxmlformats.org/officeDocument/2006/relationships/slide" Target="/ppt/slides/slide7.xml" Id="Rc55410e0aa12495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a86dee732294b3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4e0a9ac66343d0" /><Relationship Type="http://schemas.openxmlformats.org/officeDocument/2006/relationships/theme" Target="/ppt/slideMasters/theme/theme1.xml" Id="Rb60f38f353e54fb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24e0a9ac66343d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51761da87e4c5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df63103fb2488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fc4ed9d8094c4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7c4836099c42c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d2059f0f9946d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266b0747a5462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3698342b6540a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NORSK HUMMER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HUMMER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NORSK HUMMER AS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HUMMER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HUMMER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HUMMER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1 030 723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1 004 992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1 001 484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−4 094 218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HUMMER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BRATRUD GUDMUND JOAR  –  26,2 %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SUMMIT AS  –  12,7 %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 aksjonærer  –  9,2 %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SOLBAKKEN INVEST AS  –  7,4 %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TITLIS AS  –  4,9 %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TYSSØ ARNE  –  3,6 %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HUMMER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Hyllebakken 32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4622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929 958 039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HUMMER AS</a:t>
            </a:r>
          </a:p>
        </p:txBody>
      </p:sp>
    </p:spTree>
  </p:cSld>
  <p:clrMapOvr>
    <a:masterClrMapping xmlns:a="http://schemas.openxmlformats.org/drawingml/2006/main"/>
  </p:clrMapOvr>
</p:sld>
</file>