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51a8a9e77be436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f33c4c6585142df"/>
  </p:sldMasterIdLst>
  <p:sldIdLst>
    <p:sldId xmlns:r="http://schemas.openxmlformats.org/officeDocument/2006/relationships" id="256" r:id="R61dc8ba8886745ef"/>
    <p:sldId xmlns:r="http://schemas.openxmlformats.org/officeDocument/2006/relationships" id="257" r:id="Rd619dbf9787f4671"/>
    <p:sldId xmlns:r="http://schemas.openxmlformats.org/officeDocument/2006/relationships" id="258" r:id="R3187df3fef084363"/>
    <p:sldId xmlns:r="http://schemas.openxmlformats.org/officeDocument/2006/relationships" id="259" r:id="Rf09eac15c3f0419c"/>
    <p:sldId xmlns:r="http://schemas.openxmlformats.org/officeDocument/2006/relationships" id="260" r:id="R2931379fa19a4f14"/>
    <p:sldId xmlns:r="http://schemas.openxmlformats.org/officeDocument/2006/relationships" id="261" r:id="R0bb14cf2004b4251"/>
    <p:sldId xmlns:r="http://schemas.openxmlformats.org/officeDocument/2006/relationships" id="262" r:id="R6e703740816740f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f33c4c6585142df" /><Relationship Type="http://schemas.openxmlformats.org/officeDocument/2006/relationships/slide" Target="/ppt/slides/slide1.xml" Id="R61dc8ba8886745ef" /><Relationship Type="http://schemas.openxmlformats.org/officeDocument/2006/relationships/slide" Target="/ppt/slides/slide2.xml" Id="Rd619dbf9787f4671" /><Relationship Type="http://schemas.openxmlformats.org/officeDocument/2006/relationships/slide" Target="/ppt/slides/slide3.xml" Id="R3187df3fef084363" /><Relationship Type="http://schemas.openxmlformats.org/officeDocument/2006/relationships/slide" Target="/ppt/slides/slide4.xml" Id="Rf09eac15c3f0419c" /><Relationship Type="http://schemas.openxmlformats.org/officeDocument/2006/relationships/slide" Target="/ppt/slides/slide5.xml" Id="R2931379fa19a4f14" /><Relationship Type="http://schemas.openxmlformats.org/officeDocument/2006/relationships/slide" Target="/ppt/slides/slide6.xml" Id="R0bb14cf2004b4251" /><Relationship Type="http://schemas.openxmlformats.org/officeDocument/2006/relationships/slide" Target="/ppt/slides/slide7.xml" Id="R6e703740816740f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6e65378d1e4441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cd3cde8fea4187" /><Relationship Type="http://schemas.openxmlformats.org/officeDocument/2006/relationships/theme" Target="/ppt/slideMasters/theme/theme1.xml" Id="R45d2170edfbc4ce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ecd3cde8fea418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db567d67c047f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510f1f259141a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51613083854ca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fe2c9454954f7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090447a97e4dc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48c819a15846e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10407682f949b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IVERK VDC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IVERK VDC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IVERK VDC AS ble etablert [år] og holder til i Haugesund.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IVERK VDC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IVERK VDC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IVERK VDC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24 430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24 430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IVERK VDC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KOLBERG GLENN-OLE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IVERK VDC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Haraldsgata 90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5528 Haugesund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929 975 367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IVERK VDC AS</a:t>
            </a:r>
          </a:p>
        </p:txBody>
      </p:sp>
    </p:spTree>
  </p:cSld>
  <p:clrMapOvr>
    <a:masterClrMapping xmlns:a="http://schemas.openxmlformats.org/drawingml/2006/main"/>
  </p:clrMapOvr>
</p:sld>
</file>