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40f74d2fe14f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c2a7e155f0408a"/>
  </p:sldMasterIdLst>
  <p:sldIdLst>
    <p:sldId xmlns:r="http://schemas.openxmlformats.org/officeDocument/2006/relationships" id="256" r:id="R0df7806113d647b1"/>
    <p:sldId xmlns:r="http://schemas.openxmlformats.org/officeDocument/2006/relationships" id="257" r:id="R30e40a6ac6a94f57"/>
    <p:sldId xmlns:r="http://schemas.openxmlformats.org/officeDocument/2006/relationships" id="258" r:id="R198f9edcfaa34f7a"/>
    <p:sldId xmlns:r="http://schemas.openxmlformats.org/officeDocument/2006/relationships" id="259" r:id="R941d48445b2e4223"/>
    <p:sldId xmlns:r="http://schemas.openxmlformats.org/officeDocument/2006/relationships" id="260" r:id="R3e4cd361577d4fe2"/>
    <p:sldId xmlns:r="http://schemas.openxmlformats.org/officeDocument/2006/relationships" id="261" r:id="R3b35a1d45405441e"/>
    <p:sldId xmlns:r="http://schemas.openxmlformats.org/officeDocument/2006/relationships" id="262" r:id="Re955a7c93a0b45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c2a7e155f0408a" /><Relationship Type="http://schemas.openxmlformats.org/officeDocument/2006/relationships/slide" Target="/ppt/slides/slide1.xml" Id="R0df7806113d647b1" /><Relationship Type="http://schemas.openxmlformats.org/officeDocument/2006/relationships/slide" Target="/ppt/slides/slide2.xml" Id="R30e40a6ac6a94f57" /><Relationship Type="http://schemas.openxmlformats.org/officeDocument/2006/relationships/slide" Target="/ppt/slides/slide3.xml" Id="R198f9edcfaa34f7a" /><Relationship Type="http://schemas.openxmlformats.org/officeDocument/2006/relationships/slide" Target="/ppt/slides/slide4.xml" Id="R941d48445b2e4223" /><Relationship Type="http://schemas.openxmlformats.org/officeDocument/2006/relationships/slide" Target="/ppt/slides/slide5.xml" Id="R3e4cd361577d4fe2" /><Relationship Type="http://schemas.openxmlformats.org/officeDocument/2006/relationships/slide" Target="/ppt/slides/slide6.xml" Id="R3b35a1d45405441e" /><Relationship Type="http://schemas.openxmlformats.org/officeDocument/2006/relationships/slide" Target="/ppt/slides/slide7.xml" Id="Re955a7c93a0b45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295464e3e04d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104b51e7d4ba2" /><Relationship Type="http://schemas.openxmlformats.org/officeDocument/2006/relationships/theme" Target="/ppt/slideMasters/theme/theme1.xml" Id="Rc4297b01572143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7104b51e7d4b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2f0e94f6b45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cbe0a694942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31a92a58d4d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0711ce9e246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25e1d486d40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fc0d1f56a41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89901d9914f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NAUSTLIE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NAUSTLIE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199 790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THORKILDSEN AXEL 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Axel Thorkildsen, Sagveien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929 988 949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