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599e9aead3a46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681889e69a346e1"/>
  </p:sldMasterIdLst>
  <p:sldIdLst>
    <p:sldId xmlns:r="http://schemas.openxmlformats.org/officeDocument/2006/relationships" id="256" r:id="R9fcb8a578f2d4e10"/>
    <p:sldId xmlns:r="http://schemas.openxmlformats.org/officeDocument/2006/relationships" id="257" r:id="R2aac91999c654ff5"/>
    <p:sldId xmlns:r="http://schemas.openxmlformats.org/officeDocument/2006/relationships" id="258" r:id="R0af52b6fe6224ff5"/>
    <p:sldId xmlns:r="http://schemas.openxmlformats.org/officeDocument/2006/relationships" id="259" r:id="R6385b0b8e6574572"/>
    <p:sldId xmlns:r="http://schemas.openxmlformats.org/officeDocument/2006/relationships" id="260" r:id="R19b019496c7b495e"/>
    <p:sldId xmlns:r="http://schemas.openxmlformats.org/officeDocument/2006/relationships" id="261" r:id="Rb690d90be9d84d69"/>
    <p:sldId xmlns:r="http://schemas.openxmlformats.org/officeDocument/2006/relationships" id="262" r:id="R9f22599eac964ff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81889e69a346e1" /><Relationship Type="http://schemas.openxmlformats.org/officeDocument/2006/relationships/slide" Target="/ppt/slides/slide1.xml" Id="R9fcb8a578f2d4e10" /><Relationship Type="http://schemas.openxmlformats.org/officeDocument/2006/relationships/slide" Target="/ppt/slides/slide2.xml" Id="R2aac91999c654ff5" /><Relationship Type="http://schemas.openxmlformats.org/officeDocument/2006/relationships/slide" Target="/ppt/slides/slide3.xml" Id="R0af52b6fe6224ff5" /><Relationship Type="http://schemas.openxmlformats.org/officeDocument/2006/relationships/slide" Target="/ppt/slides/slide4.xml" Id="R6385b0b8e6574572" /><Relationship Type="http://schemas.openxmlformats.org/officeDocument/2006/relationships/slide" Target="/ppt/slides/slide5.xml" Id="R19b019496c7b495e" /><Relationship Type="http://schemas.openxmlformats.org/officeDocument/2006/relationships/slide" Target="/ppt/slides/slide6.xml" Id="Rb690d90be9d84d69" /><Relationship Type="http://schemas.openxmlformats.org/officeDocument/2006/relationships/slide" Target="/ppt/slides/slide7.xml" Id="R9f22599eac964ff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939e1f82e94f4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bcf19adaff48d1" /><Relationship Type="http://schemas.openxmlformats.org/officeDocument/2006/relationships/theme" Target="/ppt/slideMasters/theme/theme1.xml" Id="Rc6c3efc8fd7d46c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4bcf19adaff48d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5becf2eb59496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0e46254e704ce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a49c8f0de14d9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21af85f12948b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c10577111c438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addba1e06a4d2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7627aadb3847f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MARILIN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MARILIN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MARILIN AS ble etablert [år] og holder til i Hordvik.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MARILIN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MARILIN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MARILIN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−13 127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145 083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3 147 485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3 163 377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MARILIN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LINDBORG MARIANNE RIVENES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MARILIN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Falkangervegen 159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5108 Hordvik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930 066 613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MARILIN AS</a:t>
            </a:r>
          </a:p>
        </p:txBody>
      </p:sp>
    </p:spTree>
  </p:cSld>
  <p:clrMapOvr>
    <a:masterClrMapping xmlns:a="http://schemas.openxmlformats.org/drawingml/2006/main"/>
  </p:clrMapOvr>
</p:sld>
</file>