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7f219cac0c4e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1fb09d0ff446ee"/>
  </p:sldMasterIdLst>
  <p:sldIdLst>
    <p:sldId xmlns:r="http://schemas.openxmlformats.org/officeDocument/2006/relationships" id="256" r:id="Rf08cb4ef56f240fd"/>
    <p:sldId xmlns:r="http://schemas.openxmlformats.org/officeDocument/2006/relationships" id="257" r:id="R2de13c044e5b4145"/>
    <p:sldId xmlns:r="http://schemas.openxmlformats.org/officeDocument/2006/relationships" id="258" r:id="R342b2e3bfa6b4793"/>
    <p:sldId xmlns:r="http://schemas.openxmlformats.org/officeDocument/2006/relationships" id="259" r:id="R7c0d29588c53462d"/>
    <p:sldId xmlns:r="http://schemas.openxmlformats.org/officeDocument/2006/relationships" id="260" r:id="R9f1c1fb715fc470e"/>
    <p:sldId xmlns:r="http://schemas.openxmlformats.org/officeDocument/2006/relationships" id="261" r:id="R49f3c49499fb4d5f"/>
    <p:sldId xmlns:r="http://schemas.openxmlformats.org/officeDocument/2006/relationships" id="262" r:id="Rbcd7cabf8ed848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fb09d0ff446ee" /><Relationship Type="http://schemas.openxmlformats.org/officeDocument/2006/relationships/slide" Target="/ppt/slides/slide1.xml" Id="Rf08cb4ef56f240fd" /><Relationship Type="http://schemas.openxmlformats.org/officeDocument/2006/relationships/slide" Target="/ppt/slides/slide2.xml" Id="R2de13c044e5b4145" /><Relationship Type="http://schemas.openxmlformats.org/officeDocument/2006/relationships/slide" Target="/ppt/slides/slide3.xml" Id="R342b2e3bfa6b4793" /><Relationship Type="http://schemas.openxmlformats.org/officeDocument/2006/relationships/slide" Target="/ppt/slides/slide4.xml" Id="R7c0d29588c53462d" /><Relationship Type="http://schemas.openxmlformats.org/officeDocument/2006/relationships/slide" Target="/ppt/slides/slide5.xml" Id="R9f1c1fb715fc470e" /><Relationship Type="http://schemas.openxmlformats.org/officeDocument/2006/relationships/slide" Target="/ppt/slides/slide6.xml" Id="R49f3c49499fb4d5f" /><Relationship Type="http://schemas.openxmlformats.org/officeDocument/2006/relationships/slide" Target="/ppt/slides/slide7.xml" Id="Rbcd7cabf8ed848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a672faff5747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005f724e04960" /><Relationship Type="http://schemas.openxmlformats.org/officeDocument/2006/relationships/theme" Target="/ppt/slideMasters/theme/theme1.xml" Id="R23db900e0e7f4d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f005f724e049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6ffff80084d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fbe516f0c45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d2dcc037547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615c92c6841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b96bdc48740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bea9dc0ed4c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2828db9c74e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JMN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JMN INVEST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235 615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NYLUND JILL MARITA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Hagebyveien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9404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930 078 913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