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defe52ec6f47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1210a0c62a4bf3"/>
  </p:sldMasterIdLst>
  <p:sldIdLst>
    <p:sldId xmlns:r="http://schemas.openxmlformats.org/officeDocument/2006/relationships" id="256" r:id="R0db06935c9694945"/>
    <p:sldId xmlns:r="http://schemas.openxmlformats.org/officeDocument/2006/relationships" id="257" r:id="R1ec92ceddfd840d0"/>
    <p:sldId xmlns:r="http://schemas.openxmlformats.org/officeDocument/2006/relationships" id="258" r:id="R34f0a6f304dc41e0"/>
    <p:sldId xmlns:r="http://schemas.openxmlformats.org/officeDocument/2006/relationships" id="259" r:id="R2c014edeb18240b9"/>
    <p:sldId xmlns:r="http://schemas.openxmlformats.org/officeDocument/2006/relationships" id="260" r:id="Rc8f9ec5962f645d8"/>
    <p:sldId xmlns:r="http://schemas.openxmlformats.org/officeDocument/2006/relationships" id="261" r:id="Rc9bf7415a1f54d08"/>
    <p:sldId xmlns:r="http://schemas.openxmlformats.org/officeDocument/2006/relationships" id="262" r:id="R18058ec26e8848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210a0c62a4bf3" /><Relationship Type="http://schemas.openxmlformats.org/officeDocument/2006/relationships/slide" Target="/ppt/slides/slide1.xml" Id="R0db06935c9694945" /><Relationship Type="http://schemas.openxmlformats.org/officeDocument/2006/relationships/slide" Target="/ppt/slides/slide2.xml" Id="R1ec92ceddfd840d0" /><Relationship Type="http://schemas.openxmlformats.org/officeDocument/2006/relationships/slide" Target="/ppt/slides/slide3.xml" Id="R34f0a6f304dc41e0" /><Relationship Type="http://schemas.openxmlformats.org/officeDocument/2006/relationships/slide" Target="/ppt/slides/slide4.xml" Id="R2c014edeb18240b9" /><Relationship Type="http://schemas.openxmlformats.org/officeDocument/2006/relationships/slide" Target="/ppt/slides/slide5.xml" Id="Rc8f9ec5962f645d8" /><Relationship Type="http://schemas.openxmlformats.org/officeDocument/2006/relationships/slide" Target="/ppt/slides/slide6.xml" Id="Rc9bf7415a1f54d08" /><Relationship Type="http://schemas.openxmlformats.org/officeDocument/2006/relationships/slide" Target="/ppt/slides/slide7.xml" Id="R18058ec26e8848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ae57be4d940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a092520464a1c" /><Relationship Type="http://schemas.openxmlformats.org/officeDocument/2006/relationships/theme" Target="/ppt/slideMasters/theme/theme1.xml" Id="R9d508c588c1345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ea092520464a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49a4e31a24f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d4586e5b44a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a85c1b1624d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80b185f2345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c8b93236f47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ed5c1bd364b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e1c0dd60c4e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ITERATIV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ITERATIV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−727 043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−3 008 612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−2 978 612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26 952 489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LINDSTAD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HANOVER SQUARE HOLDINGS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VAMOS E-COMMERCE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930 096 733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HOLDING AS</a:t>
            </a:r>
          </a:p>
        </p:txBody>
      </p:sp>
    </p:spTree>
  </p:cSld>
  <p:clrMapOvr>
    <a:masterClrMapping xmlns:a="http://schemas.openxmlformats.org/drawingml/2006/main"/>
  </p:clrMapOvr>
</p:sld>
</file>