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ed0582feda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9008bcc6544d6"/>
  </p:sldMasterIdLst>
  <p:sldIdLst>
    <p:sldId xmlns:r="http://schemas.openxmlformats.org/officeDocument/2006/relationships" id="256" r:id="R1c77f241baa149e4"/>
    <p:sldId xmlns:r="http://schemas.openxmlformats.org/officeDocument/2006/relationships" id="257" r:id="R7d7039c35506493f"/>
    <p:sldId xmlns:r="http://schemas.openxmlformats.org/officeDocument/2006/relationships" id="258" r:id="R24b129c43bdf4bb4"/>
    <p:sldId xmlns:r="http://schemas.openxmlformats.org/officeDocument/2006/relationships" id="259" r:id="Rf197d14866a44cd5"/>
    <p:sldId xmlns:r="http://schemas.openxmlformats.org/officeDocument/2006/relationships" id="260" r:id="R5f05d7f22d374c02"/>
    <p:sldId xmlns:r="http://schemas.openxmlformats.org/officeDocument/2006/relationships" id="261" r:id="Ra6884a8ad4fa4338"/>
    <p:sldId xmlns:r="http://schemas.openxmlformats.org/officeDocument/2006/relationships" id="262" r:id="R9fd26ea024ba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9008bcc6544d6" /><Relationship Type="http://schemas.openxmlformats.org/officeDocument/2006/relationships/slide" Target="/ppt/slides/slide1.xml" Id="R1c77f241baa149e4" /><Relationship Type="http://schemas.openxmlformats.org/officeDocument/2006/relationships/slide" Target="/ppt/slides/slide2.xml" Id="R7d7039c35506493f" /><Relationship Type="http://schemas.openxmlformats.org/officeDocument/2006/relationships/slide" Target="/ppt/slides/slide3.xml" Id="R24b129c43bdf4bb4" /><Relationship Type="http://schemas.openxmlformats.org/officeDocument/2006/relationships/slide" Target="/ppt/slides/slide4.xml" Id="Rf197d14866a44cd5" /><Relationship Type="http://schemas.openxmlformats.org/officeDocument/2006/relationships/slide" Target="/ppt/slides/slide5.xml" Id="R5f05d7f22d374c02" /><Relationship Type="http://schemas.openxmlformats.org/officeDocument/2006/relationships/slide" Target="/ppt/slides/slide6.xml" Id="Ra6884a8ad4fa4338" /><Relationship Type="http://schemas.openxmlformats.org/officeDocument/2006/relationships/slide" Target="/ppt/slides/slide7.xml" Id="R9fd26ea024ba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a4b397291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a90287e244043" /><Relationship Type="http://schemas.openxmlformats.org/officeDocument/2006/relationships/theme" Target="/ppt/slideMasters/theme/theme1.xml" Id="R17d25f8458fd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3a90287e2440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9ab5098bf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7bc57f7c5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31786a7cb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2e198c915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d9809199b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4099b113f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7887d9f9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