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e9176829b34b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3e514e5b4a40a5"/>
  </p:sldMasterIdLst>
  <p:sldIdLst>
    <p:sldId xmlns:r="http://schemas.openxmlformats.org/officeDocument/2006/relationships" id="256" r:id="R85f3bf5bfaf144de"/>
    <p:sldId xmlns:r="http://schemas.openxmlformats.org/officeDocument/2006/relationships" id="257" r:id="R0fdab77f56c94bc1"/>
    <p:sldId xmlns:r="http://schemas.openxmlformats.org/officeDocument/2006/relationships" id="258" r:id="R29bace80a1834aea"/>
    <p:sldId xmlns:r="http://schemas.openxmlformats.org/officeDocument/2006/relationships" id="259" r:id="R7c7e74be50c440e0"/>
    <p:sldId xmlns:r="http://schemas.openxmlformats.org/officeDocument/2006/relationships" id="260" r:id="R4e09970902fe4955"/>
    <p:sldId xmlns:r="http://schemas.openxmlformats.org/officeDocument/2006/relationships" id="261" r:id="R49d5966612264536"/>
    <p:sldId xmlns:r="http://schemas.openxmlformats.org/officeDocument/2006/relationships" id="262" r:id="R716d022f051d49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3e514e5b4a40a5" /><Relationship Type="http://schemas.openxmlformats.org/officeDocument/2006/relationships/slide" Target="/ppt/slides/slide1.xml" Id="R85f3bf5bfaf144de" /><Relationship Type="http://schemas.openxmlformats.org/officeDocument/2006/relationships/slide" Target="/ppt/slides/slide2.xml" Id="R0fdab77f56c94bc1" /><Relationship Type="http://schemas.openxmlformats.org/officeDocument/2006/relationships/slide" Target="/ppt/slides/slide3.xml" Id="R29bace80a1834aea" /><Relationship Type="http://schemas.openxmlformats.org/officeDocument/2006/relationships/slide" Target="/ppt/slides/slide4.xml" Id="R7c7e74be50c440e0" /><Relationship Type="http://schemas.openxmlformats.org/officeDocument/2006/relationships/slide" Target="/ppt/slides/slide5.xml" Id="R4e09970902fe4955" /><Relationship Type="http://schemas.openxmlformats.org/officeDocument/2006/relationships/slide" Target="/ppt/slides/slide6.xml" Id="R49d5966612264536" /><Relationship Type="http://schemas.openxmlformats.org/officeDocument/2006/relationships/slide" Target="/ppt/slides/slide7.xml" Id="R716d022f051d49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f4f6669b64d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5fcac6ffc4eeb" /><Relationship Type="http://schemas.openxmlformats.org/officeDocument/2006/relationships/theme" Target="/ppt/slideMasters/theme/theme1.xml" Id="Rac560872e86b47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e5fcac6ffc4e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5b9d08fd14c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a454d4038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be8a0a2754d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7250096554d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d60f5417e49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6ec738a8649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d64c5026949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FROSTAD MASKIN OG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FROSTAD MASKIN OG TRANSPORT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6 067 715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1 768 870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5 774 856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FROSTAD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Skodjevegen 397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930 161 667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FROSTAD MASKIN OG TRANSPORT AS</a:t>
            </a:r>
          </a:p>
        </p:txBody>
      </p:sp>
    </p:spTree>
  </p:cSld>
  <p:clrMapOvr>
    <a:masterClrMapping xmlns:a="http://schemas.openxmlformats.org/drawingml/2006/main"/>
  </p:clrMapOvr>
</p:sld>
</file>